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52"/>
  </p:notesMasterIdLst>
  <p:handoutMasterIdLst>
    <p:handoutMasterId r:id="rId53"/>
  </p:handoutMasterIdLst>
  <p:sldIdLst>
    <p:sldId id="257" r:id="rId2"/>
    <p:sldId id="282" r:id="rId3"/>
    <p:sldId id="260" r:id="rId4"/>
    <p:sldId id="258" r:id="rId5"/>
    <p:sldId id="259" r:id="rId6"/>
    <p:sldId id="261" r:id="rId7"/>
    <p:sldId id="262" r:id="rId8"/>
    <p:sldId id="263" r:id="rId9"/>
    <p:sldId id="285" r:id="rId10"/>
    <p:sldId id="264" r:id="rId11"/>
    <p:sldId id="265" r:id="rId12"/>
    <p:sldId id="266" r:id="rId13"/>
    <p:sldId id="267" r:id="rId14"/>
    <p:sldId id="268" r:id="rId15"/>
    <p:sldId id="309" r:id="rId16"/>
    <p:sldId id="310" r:id="rId17"/>
    <p:sldId id="269" r:id="rId18"/>
    <p:sldId id="296" r:id="rId19"/>
    <p:sldId id="270" r:id="rId20"/>
    <p:sldId id="271" r:id="rId21"/>
    <p:sldId id="273" r:id="rId22"/>
    <p:sldId id="274" r:id="rId23"/>
    <p:sldId id="275" r:id="rId24"/>
    <p:sldId id="276" r:id="rId25"/>
    <p:sldId id="277" r:id="rId26"/>
    <p:sldId id="297" r:id="rId27"/>
    <p:sldId id="298" r:id="rId28"/>
    <p:sldId id="299" r:id="rId29"/>
    <p:sldId id="300" r:id="rId30"/>
    <p:sldId id="302" r:id="rId31"/>
    <p:sldId id="303" r:id="rId32"/>
    <p:sldId id="305" r:id="rId33"/>
    <p:sldId id="306" r:id="rId34"/>
    <p:sldId id="308" r:id="rId35"/>
    <p:sldId id="304" r:id="rId36"/>
    <p:sldId id="278" r:id="rId37"/>
    <p:sldId id="294" r:id="rId38"/>
    <p:sldId id="295" r:id="rId39"/>
    <p:sldId id="281" r:id="rId40"/>
    <p:sldId id="283" r:id="rId41"/>
    <p:sldId id="286" r:id="rId42"/>
    <p:sldId id="290" r:id="rId43"/>
    <p:sldId id="288" r:id="rId44"/>
    <p:sldId id="284" r:id="rId45"/>
    <p:sldId id="289" r:id="rId46"/>
    <p:sldId id="291" r:id="rId47"/>
    <p:sldId id="279" r:id="rId48"/>
    <p:sldId id="280" r:id="rId49"/>
    <p:sldId id="293" r:id="rId50"/>
    <p:sldId id="311" r:id="rId51"/>
  </p:sldIdLst>
  <p:sldSz cx="9144000" cy="6858000" type="screen4x3"/>
  <p:notesSz cx="7004050" cy="9283700"/>
  <p:custDataLst>
    <p:tags r:id="rId5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595" autoAdjust="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EC069356-6974-46B5-BC3C-D544B27DB91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5300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068" tIns="46534" rIns="93068" bIns="46534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D48F02FA-03E7-4472-8439-F13C3244055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8750" y="0"/>
            <a:ext cx="3035300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068" tIns="46534" rIns="93068" bIns="46534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7108" name="Rectangle 4">
            <a:extLst>
              <a:ext uri="{FF2B5EF4-FFF2-40B4-BE49-F238E27FC236}">
                <a16:creationId xmlns:a16="http://schemas.microsoft.com/office/drawing/2014/main" id="{55CA7E9A-E4ED-4BD3-9C88-E93C1EC7327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35300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068" tIns="46534" rIns="93068" bIns="46534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7109" name="Rectangle 5">
            <a:extLst>
              <a:ext uri="{FF2B5EF4-FFF2-40B4-BE49-F238E27FC236}">
                <a16:creationId xmlns:a16="http://schemas.microsoft.com/office/drawing/2014/main" id="{4A6C11C7-8CC5-4CD3-862B-C032027D119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8750" y="8820150"/>
            <a:ext cx="3035300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068" tIns="46534" rIns="93068" bIns="46534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 smtClean="0"/>
            </a:lvl1pPr>
          </a:lstStyle>
          <a:p>
            <a:pPr>
              <a:defRPr/>
            </a:pPr>
            <a:fld id="{CA4DF98B-BF27-4517-848B-4133F50704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C02C3337-165A-4CDD-AB03-DDEA303544C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3AF3A5B5-145F-4A5C-9D99-CDC62422E85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738E8399-C5BB-4FCB-A2FE-7C54213A13E7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68400" y="685800"/>
            <a:ext cx="4673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D99C883E-26FF-4C09-A84D-FE760066D31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9600"/>
            <a:ext cx="5181600" cy="4191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58374" name="Rectangle 6">
            <a:extLst>
              <a:ext uri="{FF2B5EF4-FFF2-40B4-BE49-F238E27FC236}">
                <a16:creationId xmlns:a16="http://schemas.microsoft.com/office/drawing/2014/main" id="{36537590-B546-4EDF-BAC7-6460EEC831C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8375" name="Rectangle 7">
            <a:extLst>
              <a:ext uri="{FF2B5EF4-FFF2-40B4-BE49-F238E27FC236}">
                <a16:creationId xmlns:a16="http://schemas.microsoft.com/office/drawing/2014/main" id="{9EB027FC-F238-43A5-95EE-123EC27BF5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10A3E33-284B-4353-8AEA-33BF748886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A8409B2D-9544-473B-8758-00E7753EDE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4FD2D18-91FC-4CF2-81E5-37BDD1709A22}" type="slidenum">
              <a:rPr lang="en-US" altLang="en-US" sz="1200"/>
              <a:pPr/>
              <a:t>35</a:t>
            </a:fld>
            <a:endParaRPr lang="en-US" altLang="en-US" sz="1200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24B24C6B-FA0A-48CF-8C0D-8A4276C4548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81100" y="696913"/>
            <a:ext cx="4641850" cy="3481387"/>
          </a:xfrm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1A147FCC-2364-4E2B-BC88-3E07FC2FD4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3450" y="4410075"/>
            <a:ext cx="5137150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702" tIns="46351" rIns="92702" bIns="46351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6">
            <a:extLst>
              <a:ext uri="{FF2B5EF4-FFF2-40B4-BE49-F238E27FC236}">
                <a16:creationId xmlns:a16="http://schemas.microsoft.com/office/drawing/2014/main" id="{9D65EE97-60C6-424C-8DEF-56227AAAD2C2}"/>
              </a:ext>
            </a:extLst>
          </p:cNvPr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FBC8046-DBD7-43D3-BDEB-CB5AC73F851F}"/>
                </a:ext>
              </a:extLst>
            </p:cNvPr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24E248A-59F6-4DC4-871D-2B40F728E066}"/>
                </a:ext>
              </a:extLst>
            </p:cNvPr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DA72712-E684-4A2D-B642-91E4D0BE69DE}"/>
                </a:ext>
              </a:extLst>
            </p:cNvPr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F9B168C-56F5-4A14-8CDA-C03A2F914906}"/>
                </a:ext>
              </a:extLst>
            </p:cNvPr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41BAA48-2B01-4CD7-AAF5-401A283A1903}"/>
                </a:ext>
              </a:extLst>
            </p:cNvPr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5495E1E-156C-4DB5-BF33-53144EE5B35D}"/>
                </a:ext>
              </a:extLst>
            </p:cNvPr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6E4F063C-EFAD-4BD4-8C88-76F8C7A6D2D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2147483646 h 4320"/>
                <a:gd name="T4" fmla="*/ 2147483646 w 5760"/>
                <a:gd name="T5" fmla="*/ 2147483646 h 4320"/>
                <a:gd name="T6" fmla="*/ 2147483646 w 5760"/>
                <a:gd name="T7" fmla="*/ 0 h 4320"/>
                <a:gd name="T8" fmla="*/ 0 w 5760"/>
                <a:gd name="T9" fmla="*/ 0 h 4320"/>
                <a:gd name="T10" fmla="*/ 2147483646 w 5760"/>
                <a:gd name="T11" fmla="*/ 2147483646 h 4320"/>
                <a:gd name="T12" fmla="*/ 2147483646 w 5760"/>
                <a:gd name="T13" fmla="*/ 2147483646 h 4320"/>
                <a:gd name="T14" fmla="*/ 2147483646 w 5760"/>
                <a:gd name="T15" fmla="*/ 2147483646 h 4320"/>
                <a:gd name="T16" fmla="*/ 2147483646 w 5760"/>
                <a:gd name="T17" fmla="*/ 2147483646 h 4320"/>
                <a:gd name="T18" fmla="*/ 2147483646 w 5760"/>
                <a:gd name="T19" fmla="*/ 2147483646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9CFA5CA3-F731-4BA0-BA3E-BCEB2DF03C17}"/>
              </a:ext>
            </a:extLst>
          </p:cNvPr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D4141B6B-7E1E-4211-A793-06CC82741B87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 rot="5400000">
            <a:off x="7497763" y="1828800"/>
            <a:ext cx="990600" cy="228600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B5F67732-9192-4CD9-B810-FA9DB54CF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494" y="3264694"/>
            <a:ext cx="3859212" cy="22860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894A21F3-1536-4183-86B3-952374250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F000CD-C119-40B3-B4C5-663EF97459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1826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6">
            <a:extLst>
              <a:ext uri="{FF2B5EF4-FFF2-40B4-BE49-F238E27FC236}">
                <a16:creationId xmlns:a16="http://schemas.microsoft.com/office/drawing/2014/main" id="{74B687C8-F7F6-4E23-AD71-8667800F61BF}"/>
              </a:ext>
            </a:extLst>
          </p:cNvPr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917F049-BCEB-42B6-B49A-ADC59902DDE8}"/>
                </a:ext>
              </a:extLst>
            </p:cNvPr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C1509E0-5E39-413D-9D82-A78466DBA618}"/>
                </a:ext>
              </a:extLst>
            </p:cNvPr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A5B281A-68B5-473D-BBB2-D5F894501AA6}"/>
                </a:ext>
              </a:extLst>
            </p:cNvPr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FDD9B27-E082-4B38-80D9-E9A5B15CD050}"/>
                </a:ext>
              </a:extLst>
            </p:cNvPr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4B740E7-EAD3-49A3-83C8-3A0DCE0A5E02}"/>
                </a:ext>
              </a:extLst>
            </p:cNvPr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FE37462-F885-4896-BE43-E6389C0A7F4B}"/>
                </a:ext>
              </a:extLst>
            </p:cNvPr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32272A9-1E47-4D7E-A6E7-8031F7524638}"/>
                </a:ext>
              </a:extLst>
            </p:cNvPr>
            <p:cNvSpPr>
              <a:spLocks/>
            </p:cNvSpPr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>
                <a:gd name="T0" fmla="*/ 1142553991 w 10000"/>
                <a:gd name="T1" fmla="*/ 548402480 h 5291"/>
                <a:gd name="T2" fmla="*/ 2147483646 w 10000"/>
                <a:gd name="T3" fmla="*/ 1145969242 h 5291"/>
                <a:gd name="T4" fmla="*/ 2147483646 w 10000"/>
                <a:gd name="T5" fmla="*/ 0 h 5291"/>
                <a:gd name="T6" fmla="*/ 2147483646 w 10000"/>
                <a:gd name="T7" fmla="*/ 0 h 5291"/>
                <a:gd name="T8" fmla="*/ 2147483646 w 10000"/>
                <a:gd name="T9" fmla="*/ 44183667 h 5291"/>
                <a:gd name="T10" fmla="*/ 2147483646 w 10000"/>
                <a:gd name="T11" fmla="*/ 86636205 h 5291"/>
                <a:gd name="T12" fmla="*/ 2147483646 w 10000"/>
                <a:gd name="T13" fmla="*/ 127786763 h 5291"/>
                <a:gd name="T14" fmla="*/ 2147483646 w 10000"/>
                <a:gd name="T15" fmla="*/ 163091082 h 5291"/>
                <a:gd name="T16" fmla="*/ 2147483646 w 10000"/>
                <a:gd name="T17" fmla="*/ 198611898 h 5291"/>
                <a:gd name="T18" fmla="*/ 2147483646 w 10000"/>
                <a:gd name="T19" fmla="*/ 231965108 h 5291"/>
                <a:gd name="T20" fmla="*/ 2147483646 w 10000"/>
                <a:gd name="T21" fmla="*/ 260337705 h 5291"/>
                <a:gd name="T22" fmla="*/ 2147483646 w 10000"/>
                <a:gd name="T23" fmla="*/ 286979172 h 5291"/>
                <a:gd name="T24" fmla="*/ 2147483646 w 10000"/>
                <a:gd name="T25" fmla="*/ 311885907 h 5291"/>
                <a:gd name="T26" fmla="*/ 2147483646 w 10000"/>
                <a:gd name="T27" fmla="*/ 333114007 h 5291"/>
                <a:gd name="T28" fmla="*/ 2147483646 w 10000"/>
                <a:gd name="T29" fmla="*/ 354338445 h 5291"/>
                <a:gd name="T30" fmla="*/ 2147483646 w 10000"/>
                <a:gd name="T31" fmla="*/ 372317000 h 5291"/>
                <a:gd name="T32" fmla="*/ 2147483646 w 10000"/>
                <a:gd name="T33" fmla="*/ 386393339 h 5291"/>
                <a:gd name="T34" fmla="*/ 2147483646 w 10000"/>
                <a:gd name="T35" fmla="*/ 400689596 h 5291"/>
                <a:gd name="T36" fmla="*/ 2147483646 w 10000"/>
                <a:gd name="T37" fmla="*/ 412818430 h 5291"/>
                <a:gd name="T38" fmla="*/ 2147483646 w 10000"/>
                <a:gd name="T39" fmla="*/ 421914094 h 5291"/>
                <a:gd name="T40" fmla="*/ 2147483646 w 10000"/>
                <a:gd name="T41" fmla="*/ 428845817 h 5291"/>
                <a:gd name="T42" fmla="*/ 2147483646 w 10000"/>
                <a:gd name="T43" fmla="*/ 435993976 h 5291"/>
                <a:gd name="T44" fmla="*/ 2147483646 w 10000"/>
                <a:gd name="T45" fmla="*/ 439456294 h 5291"/>
                <a:gd name="T46" fmla="*/ 2147483646 w 10000"/>
                <a:gd name="T47" fmla="*/ 443138531 h 5291"/>
                <a:gd name="T48" fmla="*/ 2147483646 w 10000"/>
                <a:gd name="T49" fmla="*/ 444656888 h 5291"/>
                <a:gd name="T50" fmla="*/ 2147483646 w 10000"/>
                <a:gd name="T51" fmla="*/ 443138531 h 5291"/>
                <a:gd name="T52" fmla="*/ 2147483646 w 10000"/>
                <a:gd name="T53" fmla="*/ 443138531 h 5291"/>
                <a:gd name="T54" fmla="*/ 2147483646 w 10000"/>
                <a:gd name="T55" fmla="*/ 439456294 h 5291"/>
                <a:gd name="T56" fmla="*/ 2147483646 w 10000"/>
                <a:gd name="T57" fmla="*/ 434042867 h 5291"/>
                <a:gd name="T58" fmla="*/ 2147483646 w 10000"/>
                <a:gd name="T59" fmla="*/ 428845817 h 5291"/>
                <a:gd name="T60" fmla="*/ 2147483646 w 10000"/>
                <a:gd name="T61" fmla="*/ 423428847 h 5291"/>
                <a:gd name="T62" fmla="*/ 2147483646 w 10000"/>
                <a:gd name="T63" fmla="*/ 414765935 h 5291"/>
                <a:gd name="T64" fmla="*/ 2147483646 w 10000"/>
                <a:gd name="T65" fmla="*/ 405670271 h 5291"/>
                <a:gd name="T66" fmla="*/ 2147483646 w 10000"/>
                <a:gd name="T67" fmla="*/ 397007359 h 5291"/>
                <a:gd name="T68" fmla="*/ 0 w 10000"/>
                <a:gd name="T69" fmla="*/ 373831753 h 5291"/>
                <a:gd name="T70" fmla="*/ 1142553991 w 10000"/>
                <a:gd name="T71" fmla="*/ 548402480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44A1CCC-4862-4503-A7E7-8CDF759129C3}"/>
                </a:ext>
              </a:extLst>
            </p:cNvPr>
            <p:cNvSpPr/>
            <p:nvPr/>
          </p:nvSpPr>
          <p:spPr>
            <a:xfrm>
              <a:off x="422275" y="401616"/>
              <a:ext cx="8326438" cy="31414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35">
              <a:extLst>
                <a:ext uri="{FF2B5EF4-FFF2-40B4-BE49-F238E27FC236}">
                  <a16:creationId xmlns:a16="http://schemas.microsoft.com/office/drawing/2014/main" id="{37CEDA96-A72A-4BDB-968B-F068F915E0FB}"/>
                </a:ext>
              </a:extLst>
            </p:cNvPr>
            <p:cNvSpPr>
              <a:spLocks/>
            </p:cNvSpPr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>
                <a:gd name="T0" fmla="*/ 0 w 10000"/>
                <a:gd name="T1" fmla="*/ 0 h 9621"/>
                <a:gd name="T2" fmla="*/ 0 w 10000"/>
                <a:gd name="T3" fmla="*/ 2147483646 h 9621"/>
                <a:gd name="T4" fmla="*/ 0 w 10000"/>
                <a:gd name="T5" fmla="*/ 2147483646 h 9621"/>
                <a:gd name="T6" fmla="*/ 0 w 10000"/>
                <a:gd name="T7" fmla="*/ 2147483646 h 9621"/>
                <a:gd name="T8" fmla="*/ 2147483646 w 10000"/>
                <a:gd name="T9" fmla="*/ 2147483646 h 9621"/>
                <a:gd name="T10" fmla="*/ 2147483646 w 10000"/>
                <a:gd name="T11" fmla="*/ 2147483646 h 9621"/>
                <a:gd name="T12" fmla="*/ 2147483646 w 10000"/>
                <a:gd name="T13" fmla="*/ 2147483646 h 9621"/>
                <a:gd name="T14" fmla="*/ 2147483646 w 10000"/>
                <a:gd name="T15" fmla="*/ 0 h 9621"/>
                <a:gd name="T16" fmla="*/ 2147483646 w 10000"/>
                <a:gd name="T17" fmla="*/ 0 h 9621"/>
                <a:gd name="T18" fmla="*/ 2147483646 w 10000"/>
                <a:gd name="T19" fmla="*/ 2147483646 h 9621"/>
                <a:gd name="T20" fmla="*/ 2147483646 w 10000"/>
                <a:gd name="T21" fmla="*/ 2147483646 h 9621"/>
                <a:gd name="T22" fmla="*/ 2147483646 w 10000"/>
                <a:gd name="T23" fmla="*/ 2147483646 h 9621"/>
                <a:gd name="T24" fmla="*/ 2147483646 w 10000"/>
                <a:gd name="T25" fmla="*/ 2147483646 h 9621"/>
                <a:gd name="T26" fmla="*/ 2147483646 w 10000"/>
                <a:gd name="T27" fmla="*/ 2147483646 h 9621"/>
                <a:gd name="T28" fmla="*/ 2147483646 w 10000"/>
                <a:gd name="T29" fmla="*/ 2147483646 h 9621"/>
                <a:gd name="T30" fmla="*/ 2147483646 w 10000"/>
                <a:gd name="T31" fmla="*/ 2147483646 h 9621"/>
                <a:gd name="T32" fmla="*/ 2147483646 w 10000"/>
                <a:gd name="T33" fmla="*/ 2147483646 h 9621"/>
                <a:gd name="T34" fmla="*/ 2147483646 w 10000"/>
                <a:gd name="T35" fmla="*/ 2147483646 h 9621"/>
                <a:gd name="T36" fmla="*/ 2147483646 w 10000"/>
                <a:gd name="T37" fmla="*/ 2147483646 h 9621"/>
                <a:gd name="T38" fmla="*/ 2147483646 w 10000"/>
                <a:gd name="T39" fmla="*/ 2147483646 h 9621"/>
                <a:gd name="T40" fmla="*/ 2147483646 w 10000"/>
                <a:gd name="T41" fmla="*/ 2147483646 h 9621"/>
                <a:gd name="T42" fmla="*/ 2147483646 w 10000"/>
                <a:gd name="T43" fmla="*/ 2147483646 h 9621"/>
                <a:gd name="T44" fmla="*/ 2147483646 w 10000"/>
                <a:gd name="T45" fmla="*/ 2147483646 h 9621"/>
                <a:gd name="T46" fmla="*/ 2147483646 w 10000"/>
                <a:gd name="T47" fmla="*/ 2147483646 h 9621"/>
                <a:gd name="T48" fmla="*/ 2147483646 w 10000"/>
                <a:gd name="T49" fmla="*/ 2147483646 h 9621"/>
                <a:gd name="T50" fmla="*/ 2147483646 w 10000"/>
                <a:gd name="T51" fmla="*/ 2147483646 h 9621"/>
                <a:gd name="T52" fmla="*/ 2147483646 w 10000"/>
                <a:gd name="T53" fmla="*/ 2147483646 h 9621"/>
                <a:gd name="T54" fmla="*/ 2147483646 w 10000"/>
                <a:gd name="T55" fmla="*/ 2147483646 h 9621"/>
                <a:gd name="T56" fmla="*/ 2147483646 w 10000"/>
                <a:gd name="T57" fmla="*/ 2147483646 h 9621"/>
                <a:gd name="T58" fmla="*/ 2147483646 w 10000"/>
                <a:gd name="T59" fmla="*/ 2147483646 h 9621"/>
                <a:gd name="T60" fmla="*/ 2147483646 w 10000"/>
                <a:gd name="T61" fmla="*/ 2147483646 h 9621"/>
                <a:gd name="T62" fmla="*/ 2147483646 w 10000"/>
                <a:gd name="T63" fmla="*/ 2147483646 h 9621"/>
                <a:gd name="T64" fmla="*/ 2147483646 w 10000"/>
                <a:gd name="T65" fmla="*/ 1281342783 h 9621"/>
                <a:gd name="T66" fmla="*/ 0 w 10000"/>
                <a:gd name="T67" fmla="*/ 0 h 9621"/>
                <a:gd name="T68" fmla="*/ 0 w 10000"/>
                <a:gd name="T69" fmla="*/ 0 h 96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B12C61D7-20FA-4CAB-805F-F610898C7F5C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2147483646 h 4320"/>
                <a:gd name="T4" fmla="*/ 2147483646 w 5760"/>
                <a:gd name="T5" fmla="*/ 2147483646 h 4320"/>
                <a:gd name="T6" fmla="*/ 2147483646 w 5760"/>
                <a:gd name="T7" fmla="*/ 0 h 4320"/>
                <a:gd name="T8" fmla="*/ 0 w 5760"/>
                <a:gd name="T9" fmla="*/ 0 h 4320"/>
                <a:gd name="T10" fmla="*/ 2147483646 w 5760"/>
                <a:gd name="T11" fmla="*/ 2147483646 h 4320"/>
                <a:gd name="T12" fmla="*/ 2147483646 w 5760"/>
                <a:gd name="T13" fmla="*/ 2147483646 h 4320"/>
                <a:gd name="T14" fmla="*/ 2147483646 w 5760"/>
                <a:gd name="T15" fmla="*/ 2147483646 h 4320"/>
                <a:gd name="T16" fmla="*/ 2147483646 w 5760"/>
                <a:gd name="T17" fmla="*/ 2147483646 h 4320"/>
                <a:gd name="T18" fmla="*/ 2147483646 w 5760"/>
                <a:gd name="T19" fmla="*/ 2147483646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F107F136-4E2B-4BEA-ABEA-25427FD05AF8}"/>
              </a:ext>
            </a:extLst>
          </p:cNvPr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56561DC0-D58C-4A01-9EC5-090FB4436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C8BF2D2A-38BA-4741-8136-D7D06EDDE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6E682531-771A-4B92-8540-E02506DC8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09F8A42-47D8-47E1-A400-4C448990E6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6605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6">
            <a:extLst>
              <a:ext uri="{FF2B5EF4-FFF2-40B4-BE49-F238E27FC236}">
                <a16:creationId xmlns:a16="http://schemas.microsoft.com/office/drawing/2014/main" id="{D83B78A4-5F60-4C54-8D32-B77005C16570}"/>
              </a:ext>
            </a:extLst>
          </p:cNvPr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B39EA01-8107-4D1F-9FD3-F56A20E883B4}"/>
                </a:ext>
              </a:extLst>
            </p:cNvPr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A93FD91-5CD7-40DD-80D9-3B3140FF0A94}"/>
                </a:ext>
              </a:extLst>
            </p:cNvPr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9D149BE-4CEE-4790-A1CC-2734EFF5892D}"/>
                </a:ext>
              </a:extLst>
            </p:cNvPr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7A63505-BC8D-440A-B06B-7F52834C705B}"/>
                </a:ext>
              </a:extLst>
            </p:cNvPr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0BE263D-1537-479F-8998-8C9533CD2787}"/>
                </a:ext>
              </a:extLst>
            </p:cNvPr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E7531F8-1CF3-47CE-9EBF-62234E88DD7C}"/>
                </a:ext>
              </a:extLst>
            </p:cNvPr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5A40ABAE-E960-4837-BAD4-D0812D8EA3E9}"/>
                </a:ext>
              </a:extLst>
            </p:cNvPr>
            <p:cNvSpPr>
              <a:spLocks/>
            </p:cNvSpPr>
            <p:nvPr/>
          </p:nvSpPr>
          <p:spPr bwMode="gray">
            <a:xfrm rot="-589932">
              <a:off x="6359946" y="2780895"/>
              <a:ext cx="2377690" cy="317748"/>
            </a:xfrm>
            <a:custGeom>
              <a:avLst/>
              <a:gdLst>
                <a:gd name="T0" fmla="*/ 1142553991 w 10000"/>
                <a:gd name="T1" fmla="*/ 548402480 h 5291"/>
                <a:gd name="T2" fmla="*/ 2147483646 w 10000"/>
                <a:gd name="T3" fmla="*/ 1145969242 h 5291"/>
                <a:gd name="T4" fmla="*/ 2147483646 w 10000"/>
                <a:gd name="T5" fmla="*/ 0 h 5291"/>
                <a:gd name="T6" fmla="*/ 2147483646 w 10000"/>
                <a:gd name="T7" fmla="*/ 0 h 5291"/>
                <a:gd name="T8" fmla="*/ 2147483646 w 10000"/>
                <a:gd name="T9" fmla="*/ 44183667 h 5291"/>
                <a:gd name="T10" fmla="*/ 2147483646 w 10000"/>
                <a:gd name="T11" fmla="*/ 86636205 h 5291"/>
                <a:gd name="T12" fmla="*/ 2147483646 w 10000"/>
                <a:gd name="T13" fmla="*/ 127786763 h 5291"/>
                <a:gd name="T14" fmla="*/ 2147483646 w 10000"/>
                <a:gd name="T15" fmla="*/ 163091082 h 5291"/>
                <a:gd name="T16" fmla="*/ 2147483646 w 10000"/>
                <a:gd name="T17" fmla="*/ 198611898 h 5291"/>
                <a:gd name="T18" fmla="*/ 2147483646 w 10000"/>
                <a:gd name="T19" fmla="*/ 231965108 h 5291"/>
                <a:gd name="T20" fmla="*/ 2147483646 w 10000"/>
                <a:gd name="T21" fmla="*/ 260337705 h 5291"/>
                <a:gd name="T22" fmla="*/ 2147483646 w 10000"/>
                <a:gd name="T23" fmla="*/ 286979172 h 5291"/>
                <a:gd name="T24" fmla="*/ 2147483646 w 10000"/>
                <a:gd name="T25" fmla="*/ 311885907 h 5291"/>
                <a:gd name="T26" fmla="*/ 2147483646 w 10000"/>
                <a:gd name="T27" fmla="*/ 333114007 h 5291"/>
                <a:gd name="T28" fmla="*/ 2147483646 w 10000"/>
                <a:gd name="T29" fmla="*/ 354338445 h 5291"/>
                <a:gd name="T30" fmla="*/ 2147483646 w 10000"/>
                <a:gd name="T31" fmla="*/ 372317000 h 5291"/>
                <a:gd name="T32" fmla="*/ 2147483646 w 10000"/>
                <a:gd name="T33" fmla="*/ 386393339 h 5291"/>
                <a:gd name="T34" fmla="*/ 2147483646 w 10000"/>
                <a:gd name="T35" fmla="*/ 400689596 h 5291"/>
                <a:gd name="T36" fmla="*/ 2147483646 w 10000"/>
                <a:gd name="T37" fmla="*/ 412818430 h 5291"/>
                <a:gd name="T38" fmla="*/ 2147483646 w 10000"/>
                <a:gd name="T39" fmla="*/ 421914094 h 5291"/>
                <a:gd name="T40" fmla="*/ 2147483646 w 10000"/>
                <a:gd name="T41" fmla="*/ 428845817 h 5291"/>
                <a:gd name="T42" fmla="*/ 2147483646 w 10000"/>
                <a:gd name="T43" fmla="*/ 435993976 h 5291"/>
                <a:gd name="T44" fmla="*/ 2147483646 w 10000"/>
                <a:gd name="T45" fmla="*/ 439456294 h 5291"/>
                <a:gd name="T46" fmla="*/ 2147483646 w 10000"/>
                <a:gd name="T47" fmla="*/ 443138531 h 5291"/>
                <a:gd name="T48" fmla="*/ 2147483646 w 10000"/>
                <a:gd name="T49" fmla="*/ 444656888 h 5291"/>
                <a:gd name="T50" fmla="*/ 2147483646 w 10000"/>
                <a:gd name="T51" fmla="*/ 443138531 h 5291"/>
                <a:gd name="T52" fmla="*/ 2147483646 w 10000"/>
                <a:gd name="T53" fmla="*/ 443138531 h 5291"/>
                <a:gd name="T54" fmla="*/ 2147483646 w 10000"/>
                <a:gd name="T55" fmla="*/ 439456294 h 5291"/>
                <a:gd name="T56" fmla="*/ 2147483646 w 10000"/>
                <a:gd name="T57" fmla="*/ 434042867 h 5291"/>
                <a:gd name="T58" fmla="*/ 2147483646 w 10000"/>
                <a:gd name="T59" fmla="*/ 428845817 h 5291"/>
                <a:gd name="T60" fmla="*/ 2147483646 w 10000"/>
                <a:gd name="T61" fmla="*/ 423428847 h 5291"/>
                <a:gd name="T62" fmla="*/ 2147483646 w 10000"/>
                <a:gd name="T63" fmla="*/ 414765935 h 5291"/>
                <a:gd name="T64" fmla="*/ 2147483646 w 10000"/>
                <a:gd name="T65" fmla="*/ 405670271 h 5291"/>
                <a:gd name="T66" fmla="*/ 2147483646 w 10000"/>
                <a:gd name="T67" fmla="*/ 397007359 h 5291"/>
                <a:gd name="T68" fmla="*/ 0 w 10000"/>
                <a:gd name="T69" fmla="*/ 373831753 h 5291"/>
                <a:gd name="T70" fmla="*/ 1142553991 w 10000"/>
                <a:gd name="T71" fmla="*/ 548402480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6E7510C-ACED-46D3-A8E3-4DC2CD3DE360}"/>
                </a:ext>
              </a:extLst>
            </p:cNvPr>
            <p:cNvSpPr/>
            <p:nvPr/>
          </p:nvSpPr>
          <p:spPr>
            <a:xfrm>
              <a:off x="485775" y="4343161"/>
              <a:ext cx="8181975" cy="21128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35">
              <a:extLst>
                <a:ext uri="{FF2B5EF4-FFF2-40B4-BE49-F238E27FC236}">
                  <a16:creationId xmlns:a16="http://schemas.microsoft.com/office/drawing/2014/main" id="{A8C4AA0D-6019-41E1-8E39-7E4592D9E00A}"/>
                </a:ext>
              </a:extLst>
            </p:cNvPr>
            <p:cNvSpPr>
              <a:spLocks/>
            </p:cNvSpPr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>
                <a:gd name="T0" fmla="*/ 0 w 10000"/>
                <a:gd name="T1" fmla="*/ 0 h 9621"/>
                <a:gd name="T2" fmla="*/ 0 w 10000"/>
                <a:gd name="T3" fmla="*/ 2147483646 h 9621"/>
                <a:gd name="T4" fmla="*/ 0 w 10000"/>
                <a:gd name="T5" fmla="*/ 2147483646 h 9621"/>
                <a:gd name="T6" fmla="*/ 0 w 10000"/>
                <a:gd name="T7" fmla="*/ 2147483646 h 9621"/>
                <a:gd name="T8" fmla="*/ 2147483646 w 10000"/>
                <a:gd name="T9" fmla="*/ 2147483646 h 9621"/>
                <a:gd name="T10" fmla="*/ 2147483646 w 10000"/>
                <a:gd name="T11" fmla="*/ 2147483646 h 9621"/>
                <a:gd name="T12" fmla="*/ 2147483646 w 10000"/>
                <a:gd name="T13" fmla="*/ 2147483646 h 9621"/>
                <a:gd name="T14" fmla="*/ 2147483646 w 10000"/>
                <a:gd name="T15" fmla="*/ 0 h 9621"/>
                <a:gd name="T16" fmla="*/ 2147483646 w 10000"/>
                <a:gd name="T17" fmla="*/ 0 h 9621"/>
                <a:gd name="T18" fmla="*/ 2147483646 w 10000"/>
                <a:gd name="T19" fmla="*/ 2147483646 h 9621"/>
                <a:gd name="T20" fmla="*/ 2147483646 w 10000"/>
                <a:gd name="T21" fmla="*/ 2147483646 h 9621"/>
                <a:gd name="T22" fmla="*/ 2147483646 w 10000"/>
                <a:gd name="T23" fmla="*/ 2147483646 h 9621"/>
                <a:gd name="T24" fmla="*/ 2147483646 w 10000"/>
                <a:gd name="T25" fmla="*/ 2147483646 h 9621"/>
                <a:gd name="T26" fmla="*/ 2147483646 w 10000"/>
                <a:gd name="T27" fmla="*/ 2147483646 h 9621"/>
                <a:gd name="T28" fmla="*/ 2147483646 w 10000"/>
                <a:gd name="T29" fmla="*/ 2147483646 h 9621"/>
                <a:gd name="T30" fmla="*/ 2147483646 w 10000"/>
                <a:gd name="T31" fmla="*/ 2147483646 h 9621"/>
                <a:gd name="T32" fmla="*/ 2147483646 w 10000"/>
                <a:gd name="T33" fmla="*/ 2147483646 h 9621"/>
                <a:gd name="T34" fmla="*/ 2147483646 w 10000"/>
                <a:gd name="T35" fmla="*/ 2147483646 h 9621"/>
                <a:gd name="T36" fmla="*/ 2147483646 w 10000"/>
                <a:gd name="T37" fmla="*/ 2147483646 h 9621"/>
                <a:gd name="T38" fmla="*/ 2147483646 w 10000"/>
                <a:gd name="T39" fmla="*/ 2147483646 h 9621"/>
                <a:gd name="T40" fmla="*/ 2147483646 w 10000"/>
                <a:gd name="T41" fmla="*/ 2147483646 h 9621"/>
                <a:gd name="T42" fmla="*/ 2147483646 w 10000"/>
                <a:gd name="T43" fmla="*/ 2147483646 h 9621"/>
                <a:gd name="T44" fmla="*/ 2147483646 w 10000"/>
                <a:gd name="T45" fmla="*/ 2147483646 h 9621"/>
                <a:gd name="T46" fmla="*/ 2147483646 w 10000"/>
                <a:gd name="T47" fmla="*/ 2147483646 h 9621"/>
                <a:gd name="T48" fmla="*/ 2147483646 w 10000"/>
                <a:gd name="T49" fmla="*/ 2147483646 h 9621"/>
                <a:gd name="T50" fmla="*/ 2147483646 w 10000"/>
                <a:gd name="T51" fmla="*/ 2147483646 h 9621"/>
                <a:gd name="T52" fmla="*/ 2147483646 w 10000"/>
                <a:gd name="T53" fmla="*/ 2147483646 h 9621"/>
                <a:gd name="T54" fmla="*/ 2147483646 w 10000"/>
                <a:gd name="T55" fmla="*/ 2147483646 h 9621"/>
                <a:gd name="T56" fmla="*/ 2147483646 w 10000"/>
                <a:gd name="T57" fmla="*/ 2147483646 h 9621"/>
                <a:gd name="T58" fmla="*/ 2147483646 w 10000"/>
                <a:gd name="T59" fmla="*/ 2147483646 h 9621"/>
                <a:gd name="T60" fmla="*/ 2147483646 w 10000"/>
                <a:gd name="T61" fmla="*/ 2147483646 h 9621"/>
                <a:gd name="T62" fmla="*/ 2147483646 w 10000"/>
                <a:gd name="T63" fmla="*/ 2147483646 h 9621"/>
                <a:gd name="T64" fmla="*/ 2147483646 w 10000"/>
                <a:gd name="T65" fmla="*/ 1281342783 h 9621"/>
                <a:gd name="T66" fmla="*/ 0 w 10000"/>
                <a:gd name="T67" fmla="*/ 0 h 9621"/>
                <a:gd name="T68" fmla="*/ 0 w 10000"/>
                <a:gd name="T69" fmla="*/ 0 h 96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53ED6504-51A0-4A0E-9B89-CED7752C336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2147483646 h 4320"/>
                <a:gd name="T4" fmla="*/ 2147483646 w 5760"/>
                <a:gd name="T5" fmla="*/ 2147483646 h 4320"/>
                <a:gd name="T6" fmla="*/ 2147483646 w 5760"/>
                <a:gd name="T7" fmla="*/ 0 h 4320"/>
                <a:gd name="T8" fmla="*/ 0 w 5760"/>
                <a:gd name="T9" fmla="*/ 0 h 4320"/>
                <a:gd name="T10" fmla="*/ 2147483646 w 5760"/>
                <a:gd name="T11" fmla="*/ 2147483646 h 4320"/>
                <a:gd name="T12" fmla="*/ 2147483646 w 5760"/>
                <a:gd name="T13" fmla="*/ 2147483646 h 4320"/>
                <a:gd name="T14" fmla="*/ 2147483646 w 5760"/>
                <a:gd name="T15" fmla="*/ 2147483646 h 4320"/>
                <a:gd name="T16" fmla="*/ 2147483646 w 5760"/>
                <a:gd name="T17" fmla="*/ 2147483646 h 4320"/>
                <a:gd name="T18" fmla="*/ 2147483646 w 5760"/>
                <a:gd name="T19" fmla="*/ 2147483646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6CCBB4DA-E660-4295-8F49-E692661CCB0E}"/>
              </a:ext>
            </a:extLst>
          </p:cNvPr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C358841F-301A-47CF-A159-CD1F4A7B6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9331D0E7-EF48-4EA8-88E7-010F5DB67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0138C2DA-A779-43DA-BE87-389BD809F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034099E-6622-4BBC-91CB-F682E9310E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4751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6">
            <a:extLst>
              <a:ext uri="{FF2B5EF4-FFF2-40B4-BE49-F238E27FC236}">
                <a16:creationId xmlns:a16="http://schemas.microsoft.com/office/drawing/2014/main" id="{AF4FA60D-6A8E-40E0-B276-657EC8985B43}"/>
              </a:ext>
            </a:extLst>
          </p:cNvPr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A2B2BDC-31C1-49A2-931D-F8EBE7A73E91}"/>
                </a:ext>
              </a:extLst>
            </p:cNvPr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D456F87-9BBA-40A6-BF60-E6A4FD24BA8F}"/>
                </a:ext>
              </a:extLst>
            </p:cNvPr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E58378C-F6C0-46EF-AA24-FB6859709D3C}"/>
                </a:ext>
              </a:extLst>
            </p:cNvPr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3A501D1-1CBA-4015-8DD5-1AE683EF555A}"/>
                </a:ext>
              </a:extLst>
            </p:cNvPr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5CD43BD-B6F6-4453-93A9-FCB6D19C1BF0}"/>
                </a:ext>
              </a:extLst>
            </p:cNvPr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C3D3711-9EED-4B1F-B303-32CE9D5FF43B}"/>
                </a:ext>
              </a:extLst>
            </p:cNvPr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D85B9FA7-7E61-4582-AA26-56E3159C6396}"/>
                </a:ext>
              </a:extLst>
            </p:cNvPr>
            <p:cNvSpPr>
              <a:spLocks/>
            </p:cNvSpPr>
            <p:nvPr/>
          </p:nvSpPr>
          <p:spPr bwMode="gray">
            <a:xfrm rot="-589932">
              <a:off x="6359946" y="4309201"/>
              <a:ext cx="2377690" cy="317748"/>
            </a:xfrm>
            <a:custGeom>
              <a:avLst/>
              <a:gdLst>
                <a:gd name="T0" fmla="*/ 1142553991 w 10000"/>
                <a:gd name="T1" fmla="*/ 548402480 h 5291"/>
                <a:gd name="T2" fmla="*/ 2147483646 w 10000"/>
                <a:gd name="T3" fmla="*/ 1145969242 h 5291"/>
                <a:gd name="T4" fmla="*/ 2147483646 w 10000"/>
                <a:gd name="T5" fmla="*/ 0 h 5291"/>
                <a:gd name="T6" fmla="*/ 2147483646 w 10000"/>
                <a:gd name="T7" fmla="*/ 0 h 5291"/>
                <a:gd name="T8" fmla="*/ 2147483646 w 10000"/>
                <a:gd name="T9" fmla="*/ 44183667 h 5291"/>
                <a:gd name="T10" fmla="*/ 2147483646 w 10000"/>
                <a:gd name="T11" fmla="*/ 86636205 h 5291"/>
                <a:gd name="T12" fmla="*/ 2147483646 w 10000"/>
                <a:gd name="T13" fmla="*/ 127786763 h 5291"/>
                <a:gd name="T14" fmla="*/ 2147483646 w 10000"/>
                <a:gd name="T15" fmla="*/ 163091082 h 5291"/>
                <a:gd name="T16" fmla="*/ 2147483646 w 10000"/>
                <a:gd name="T17" fmla="*/ 198611898 h 5291"/>
                <a:gd name="T18" fmla="*/ 2147483646 w 10000"/>
                <a:gd name="T19" fmla="*/ 231965108 h 5291"/>
                <a:gd name="T20" fmla="*/ 2147483646 w 10000"/>
                <a:gd name="T21" fmla="*/ 260337705 h 5291"/>
                <a:gd name="T22" fmla="*/ 2147483646 w 10000"/>
                <a:gd name="T23" fmla="*/ 286979172 h 5291"/>
                <a:gd name="T24" fmla="*/ 2147483646 w 10000"/>
                <a:gd name="T25" fmla="*/ 311885907 h 5291"/>
                <a:gd name="T26" fmla="*/ 2147483646 w 10000"/>
                <a:gd name="T27" fmla="*/ 333114007 h 5291"/>
                <a:gd name="T28" fmla="*/ 2147483646 w 10000"/>
                <a:gd name="T29" fmla="*/ 354338445 h 5291"/>
                <a:gd name="T30" fmla="*/ 2147483646 w 10000"/>
                <a:gd name="T31" fmla="*/ 372317000 h 5291"/>
                <a:gd name="T32" fmla="*/ 2147483646 w 10000"/>
                <a:gd name="T33" fmla="*/ 386393339 h 5291"/>
                <a:gd name="T34" fmla="*/ 2147483646 w 10000"/>
                <a:gd name="T35" fmla="*/ 400689596 h 5291"/>
                <a:gd name="T36" fmla="*/ 2147483646 w 10000"/>
                <a:gd name="T37" fmla="*/ 412818430 h 5291"/>
                <a:gd name="T38" fmla="*/ 2147483646 w 10000"/>
                <a:gd name="T39" fmla="*/ 421914094 h 5291"/>
                <a:gd name="T40" fmla="*/ 2147483646 w 10000"/>
                <a:gd name="T41" fmla="*/ 428845817 h 5291"/>
                <a:gd name="T42" fmla="*/ 2147483646 w 10000"/>
                <a:gd name="T43" fmla="*/ 435993976 h 5291"/>
                <a:gd name="T44" fmla="*/ 2147483646 w 10000"/>
                <a:gd name="T45" fmla="*/ 439456294 h 5291"/>
                <a:gd name="T46" fmla="*/ 2147483646 w 10000"/>
                <a:gd name="T47" fmla="*/ 443138531 h 5291"/>
                <a:gd name="T48" fmla="*/ 2147483646 w 10000"/>
                <a:gd name="T49" fmla="*/ 444656888 h 5291"/>
                <a:gd name="T50" fmla="*/ 2147483646 w 10000"/>
                <a:gd name="T51" fmla="*/ 443138531 h 5291"/>
                <a:gd name="T52" fmla="*/ 2147483646 w 10000"/>
                <a:gd name="T53" fmla="*/ 443138531 h 5291"/>
                <a:gd name="T54" fmla="*/ 2147483646 w 10000"/>
                <a:gd name="T55" fmla="*/ 439456294 h 5291"/>
                <a:gd name="T56" fmla="*/ 2147483646 w 10000"/>
                <a:gd name="T57" fmla="*/ 434042867 h 5291"/>
                <a:gd name="T58" fmla="*/ 2147483646 w 10000"/>
                <a:gd name="T59" fmla="*/ 428845817 h 5291"/>
                <a:gd name="T60" fmla="*/ 2147483646 w 10000"/>
                <a:gd name="T61" fmla="*/ 423428847 h 5291"/>
                <a:gd name="T62" fmla="*/ 2147483646 w 10000"/>
                <a:gd name="T63" fmla="*/ 414765935 h 5291"/>
                <a:gd name="T64" fmla="*/ 2147483646 w 10000"/>
                <a:gd name="T65" fmla="*/ 405670271 h 5291"/>
                <a:gd name="T66" fmla="*/ 2147483646 w 10000"/>
                <a:gd name="T67" fmla="*/ 397007359 h 5291"/>
                <a:gd name="T68" fmla="*/ 0 w 10000"/>
                <a:gd name="T69" fmla="*/ 373831753 h 5291"/>
                <a:gd name="T70" fmla="*/ 1142553991 w 10000"/>
                <a:gd name="T71" fmla="*/ 548402480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34">
              <a:extLst>
                <a:ext uri="{FF2B5EF4-FFF2-40B4-BE49-F238E27FC236}">
                  <a16:creationId xmlns:a16="http://schemas.microsoft.com/office/drawing/2014/main" id="{9807F5FB-E55F-4342-98D8-467D5D5E27DD}"/>
                </a:ext>
              </a:extLst>
            </p:cNvPr>
            <p:cNvSpPr>
              <a:spLocks/>
            </p:cNvSpPr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>
                <a:gd name="T0" fmla="*/ 0 w 10000"/>
                <a:gd name="T1" fmla="*/ 0 h 9621"/>
                <a:gd name="T2" fmla="*/ 0 w 10000"/>
                <a:gd name="T3" fmla="*/ 2147483646 h 9621"/>
                <a:gd name="T4" fmla="*/ 0 w 10000"/>
                <a:gd name="T5" fmla="*/ 2147483646 h 9621"/>
                <a:gd name="T6" fmla="*/ 0 w 10000"/>
                <a:gd name="T7" fmla="*/ 2147483646 h 9621"/>
                <a:gd name="T8" fmla="*/ 2147483646 w 10000"/>
                <a:gd name="T9" fmla="*/ 2147483646 h 9621"/>
                <a:gd name="T10" fmla="*/ 2147483646 w 10000"/>
                <a:gd name="T11" fmla="*/ 2147483646 h 9621"/>
                <a:gd name="T12" fmla="*/ 2147483646 w 10000"/>
                <a:gd name="T13" fmla="*/ 2147483646 h 9621"/>
                <a:gd name="T14" fmla="*/ 2147483646 w 10000"/>
                <a:gd name="T15" fmla="*/ 0 h 9621"/>
                <a:gd name="T16" fmla="*/ 2147483646 w 10000"/>
                <a:gd name="T17" fmla="*/ 0 h 9621"/>
                <a:gd name="T18" fmla="*/ 2147483646 w 10000"/>
                <a:gd name="T19" fmla="*/ 2147483646 h 9621"/>
                <a:gd name="T20" fmla="*/ 2147483646 w 10000"/>
                <a:gd name="T21" fmla="*/ 2147483646 h 9621"/>
                <a:gd name="T22" fmla="*/ 2147483646 w 10000"/>
                <a:gd name="T23" fmla="*/ 2147483646 h 9621"/>
                <a:gd name="T24" fmla="*/ 2147483646 w 10000"/>
                <a:gd name="T25" fmla="*/ 2147483646 h 9621"/>
                <a:gd name="T26" fmla="*/ 2147483646 w 10000"/>
                <a:gd name="T27" fmla="*/ 2147483646 h 9621"/>
                <a:gd name="T28" fmla="*/ 2147483646 w 10000"/>
                <a:gd name="T29" fmla="*/ 2147483646 h 9621"/>
                <a:gd name="T30" fmla="*/ 2147483646 w 10000"/>
                <a:gd name="T31" fmla="*/ 2147483646 h 9621"/>
                <a:gd name="T32" fmla="*/ 2147483646 w 10000"/>
                <a:gd name="T33" fmla="*/ 2147483646 h 9621"/>
                <a:gd name="T34" fmla="*/ 2147483646 w 10000"/>
                <a:gd name="T35" fmla="*/ 2147483646 h 9621"/>
                <a:gd name="T36" fmla="*/ 2147483646 w 10000"/>
                <a:gd name="T37" fmla="*/ 2147483646 h 9621"/>
                <a:gd name="T38" fmla="*/ 2147483646 w 10000"/>
                <a:gd name="T39" fmla="*/ 2147483646 h 9621"/>
                <a:gd name="T40" fmla="*/ 2147483646 w 10000"/>
                <a:gd name="T41" fmla="*/ 2147483646 h 9621"/>
                <a:gd name="T42" fmla="*/ 2147483646 w 10000"/>
                <a:gd name="T43" fmla="*/ 2147483646 h 9621"/>
                <a:gd name="T44" fmla="*/ 2147483646 w 10000"/>
                <a:gd name="T45" fmla="*/ 2147483646 h 9621"/>
                <a:gd name="T46" fmla="*/ 2147483646 w 10000"/>
                <a:gd name="T47" fmla="*/ 2147483646 h 9621"/>
                <a:gd name="T48" fmla="*/ 2147483646 w 10000"/>
                <a:gd name="T49" fmla="*/ 2147483646 h 9621"/>
                <a:gd name="T50" fmla="*/ 2147483646 w 10000"/>
                <a:gd name="T51" fmla="*/ 2147483646 h 9621"/>
                <a:gd name="T52" fmla="*/ 2147483646 w 10000"/>
                <a:gd name="T53" fmla="*/ 2147483646 h 9621"/>
                <a:gd name="T54" fmla="*/ 2147483646 w 10000"/>
                <a:gd name="T55" fmla="*/ 2147483646 h 9621"/>
                <a:gd name="T56" fmla="*/ 2147483646 w 10000"/>
                <a:gd name="T57" fmla="*/ 2147483646 h 9621"/>
                <a:gd name="T58" fmla="*/ 2147483646 w 10000"/>
                <a:gd name="T59" fmla="*/ 2147483646 h 9621"/>
                <a:gd name="T60" fmla="*/ 2147483646 w 10000"/>
                <a:gd name="T61" fmla="*/ 2147483646 h 9621"/>
                <a:gd name="T62" fmla="*/ 2147483646 w 10000"/>
                <a:gd name="T63" fmla="*/ 2147483646 h 9621"/>
                <a:gd name="T64" fmla="*/ 2147483646 w 10000"/>
                <a:gd name="T65" fmla="*/ 1281342783 h 9621"/>
                <a:gd name="T66" fmla="*/ 0 w 10000"/>
                <a:gd name="T67" fmla="*/ 0 h 9621"/>
                <a:gd name="T68" fmla="*/ 0 w 10000"/>
                <a:gd name="T69" fmla="*/ 0 h 96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F956484-65E1-4E89-9FA2-9E8D794AC8BC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2147483646 h 4320"/>
                <a:gd name="T4" fmla="*/ 2147483646 w 5760"/>
                <a:gd name="T5" fmla="*/ 2147483646 h 4320"/>
                <a:gd name="T6" fmla="*/ 2147483646 w 5760"/>
                <a:gd name="T7" fmla="*/ 0 h 4320"/>
                <a:gd name="T8" fmla="*/ 0 w 5760"/>
                <a:gd name="T9" fmla="*/ 0 h 4320"/>
                <a:gd name="T10" fmla="*/ 2147483646 w 5760"/>
                <a:gd name="T11" fmla="*/ 2147483646 h 4320"/>
                <a:gd name="T12" fmla="*/ 2147483646 w 5760"/>
                <a:gd name="T13" fmla="*/ 2147483646 h 4320"/>
                <a:gd name="T14" fmla="*/ 2147483646 w 5760"/>
                <a:gd name="T15" fmla="*/ 2147483646 h 4320"/>
                <a:gd name="T16" fmla="*/ 2147483646 w 5760"/>
                <a:gd name="T17" fmla="*/ 2147483646 h 4320"/>
                <a:gd name="T18" fmla="*/ 2147483646 w 5760"/>
                <a:gd name="T19" fmla="*/ 2147483646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TextBox 36">
            <a:extLst>
              <a:ext uri="{FF2B5EF4-FFF2-40B4-BE49-F238E27FC236}">
                <a16:creationId xmlns:a16="http://schemas.microsoft.com/office/drawing/2014/main" id="{2257A1DC-59F7-4225-8914-C1D2AA173BC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47700" y="652463"/>
            <a:ext cx="601663" cy="13223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8000">
                <a:solidFill>
                  <a:srgbClr val="CEB5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18" name="TextBox 37">
            <a:extLst>
              <a:ext uri="{FF2B5EF4-FFF2-40B4-BE49-F238E27FC236}">
                <a16:creationId xmlns:a16="http://schemas.microsoft.com/office/drawing/2014/main" id="{EFF3A32C-7E8F-461E-B502-0CC67731B213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7069138" y="2900363"/>
            <a:ext cx="619125" cy="1323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8000">
                <a:solidFill>
                  <a:srgbClr val="CEB5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F34C009-6C98-4F4D-8101-36FC15421578}"/>
              </a:ext>
            </a:extLst>
          </p:cNvPr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9E0952E1-583F-4D8C-B4CF-BB559DF3BE6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F3C48C2B-4E7F-477B-BFBE-075FEA43EEE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B69D8334-9343-4EF9-BAE9-604D6858CD4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FDC864-0C5F-4193-BB6D-DCE28C489D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56977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6">
            <a:extLst>
              <a:ext uri="{FF2B5EF4-FFF2-40B4-BE49-F238E27FC236}">
                <a16:creationId xmlns:a16="http://schemas.microsoft.com/office/drawing/2014/main" id="{D746FFCE-3BBD-4DCE-AEC8-30243FCEC2EC}"/>
              </a:ext>
            </a:extLst>
          </p:cNvPr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3709DB9-02C3-4528-87AF-15BA48AE49AF}"/>
                </a:ext>
              </a:extLst>
            </p:cNvPr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B926E2E-B3FE-419B-8F32-E69F8EEF8C5D}"/>
                </a:ext>
              </a:extLst>
            </p:cNvPr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A1CF26-32CF-4CF5-95AA-336234178AB1}"/>
                </a:ext>
              </a:extLst>
            </p:cNvPr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D312813-F7BB-4673-AA06-C50B96CFB29D}"/>
                </a:ext>
              </a:extLst>
            </p:cNvPr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7F66ED3-4FDC-49E6-9508-612297B51206}"/>
                </a:ext>
              </a:extLst>
            </p:cNvPr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686F8F0-5ABC-476C-9E1E-AFA32CAD168E}"/>
                </a:ext>
              </a:extLst>
            </p:cNvPr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D87F7D2-FAE0-4C2D-9C4E-A38818B99242}"/>
                </a:ext>
              </a:extLst>
            </p:cNvPr>
            <p:cNvSpPr>
              <a:spLocks/>
            </p:cNvSpPr>
            <p:nvPr/>
          </p:nvSpPr>
          <p:spPr bwMode="gray">
            <a:xfrm rot="-589932">
              <a:off x="6359946" y="4311243"/>
              <a:ext cx="2377690" cy="317748"/>
            </a:xfrm>
            <a:custGeom>
              <a:avLst/>
              <a:gdLst>
                <a:gd name="T0" fmla="*/ 1142553991 w 10000"/>
                <a:gd name="T1" fmla="*/ 548402480 h 5291"/>
                <a:gd name="T2" fmla="*/ 2147483646 w 10000"/>
                <a:gd name="T3" fmla="*/ 1145969242 h 5291"/>
                <a:gd name="T4" fmla="*/ 2147483646 w 10000"/>
                <a:gd name="T5" fmla="*/ 0 h 5291"/>
                <a:gd name="T6" fmla="*/ 2147483646 w 10000"/>
                <a:gd name="T7" fmla="*/ 0 h 5291"/>
                <a:gd name="T8" fmla="*/ 2147483646 w 10000"/>
                <a:gd name="T9" fmla="*/ 44183667 h 5291"/>
                <a:gd name="T10" fmla="*/ 2147483646 w 10000"/>
                <a:gd name="T11" fmla="*/ 86636205 h 5291"/>
                <a:gd name="T12" fmla="*/ 2147483646 w 10000"/>
                <a:gd name="T13" fmla="*/ 127786763 h 5291"/>
                <a:gd name="T14" fmla="*/ 2147483646 w 10000"/>
                <a:gd name="T15" fmla="*/ 163091082 h 5291"/>
                <a:gd name="T16" fmla="*/ 2147483646 w 10000"/>
                <a:gd name="T17" fmla="*/ 198611898 h 5291"/>
                <a:gd name="T18" fmla="*/ 2147483646 w 10000"/>
                <a:gd name="T19" fmla="*/ 231965108 h 5291"/>
                <a:gd name="T20" fmla="*/ 2147483646 w 10000"/>
                <a:gd name="T21" fmla="*/ 260337705 h 5291"/>
                <a:gd name="T22" fmla="*/ 2147483646 w 10000"/>
                <a:gd name="T23" fmla="*/ 286979172 h 5291"/>
                <a:gd name="T24" fmla="*/ 2147483646 w 10000"/>
                <a:gd name="T25" fmla="*/ 311885907 h 5291"/>
                <a:gd name="T26" fmla="*/ 2147483646 w 10000"/>
                <a:gd name="T27" fmla="*/ 333114007 h 5291"/>
                <a:gd name="T28" fmla="*/ 2147483646 w 10000"/>
                <a:gd name="T29" fmla="*/ 354338445 h 5291"/>
                <a:gd name="T30" fmla="*/ 2147483646 w 10000"/>
                <a:gd name="T31" fmla="*/ 372317000 h 5291"/>
                <a:gd name="T32" fmla="*/ 2147483646 w 10000"/>
                <a:gd name="T33" fmla="*/ 386393339 h 5291"/>
                <a:gd name="T34" fmla="*/ 2147483646 w 10000"/>
                <a:gd name="T35" fmla="*/ 400689596 h 5291"/>
                <a:gd name="T36" fmla="*/ 2147483646 w 10000"/>
                <a:gd name="T37" fmla="*/ 412818430 h 5291"/>
                <a:gd name="T38" fmla="*/ 2147483646 w 10000"/>
                <a:gd name="T39" fmla="*/ 421914094 h 5291"/>
                <a:gd name="T40" fmla="*/ 2147483646 w 10000"/>
                <a:gd name="T41" fmla="*/ 428845817 h 5291"/>
                <a:gd name="T42" fmla="*/ 2147483646 w 10000"/>
                <a:gd name="T43" fmla="*/ 435993976 h 5291"/>
                <a:gd name="T44" fmla="*/ 2147483646 w 10000"/>
                <a:gd name="T45" fmla="*/ 439456294 h 5291"/>
                <a:gd name="T46" fmla="*/ 2147483646 w 10000"/>
                <a:gd name="T47" fmla="*/ 443138531 h 5291"/>
                <a:gd name="T48" fmla="*/ 2147483646 w 10000"/>
                <a:gd name="T49" fmla="*/ 444656888 h 5291"/>
                <a:gd name="T50" fmla="*/ 2147483646 w 10000"/>
                <a:gd name="T51" fmla="*/ 443138531 h 5291"/>
                <a:gd name="T52" fmla="*/ 2147483646 w 10000"/>
                <a:gd name="T53" fmla="*/ 443138531 h 5291"/>
                <a:gd name="T54" fmla="*/ 2147483646 w 10000"/>
                <a:gd name="T55" fmla="*/ 439456294 h 5291"/>
                <a:gd name="T56" fmla="*/ 2147483646 w 10000"/>
                <a:gd name="T57" fmla="*/ 434042867 h 5291"/>
                <a:gd name="T58" fmla="*/ 2147483646 w 10000"/>
                <a:gd name="T59" fmla="*/ 428845817 h 5291"/>
                <a:gd name="T60" fmla="*/ 2147483646 w 10000"/>
                <a:gd name="T61" fmla="*/ 423428847 h 5291"/>
                <a:gd name="T62" fmla="*/ 2147483646 w 10000"/>
                <a:gd name="T63" fmla="*/ 414765935 h 5291"/>
                <a:gd name="T64" fmla="*/ 2147483646 w 10000"/>
                <a:gd name="T65" fmla="*/ 405670271 h 5291"/>
                <a:gd name="T66" fmla="*/ 2147483646 w 10000"/>
                <a:gd name="T67" fmla="*/ 397007359 h 5291"/>
                <a:gd name="T68" fmla="*/ 0 w 10000"/>
                <a:gd name="T69" fmla="*/ 373831753 h 5291"/>
                <a:gd name="T70" fmla="*/ 1142553991 w 10000"/>
                <a:gd name="T71" fmla="*/ 548402480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34">
              <a:extLst>
                <a:ext uri="{FF2B5EF4-FFF2-40B4-BE49-F238E27FC236}">
                  <a16:creationId xmlns:a16="http://schemas.microsoft.com/office/drawing/2014/main" id="{90193105-BA4E-4CE4-B99C-A06A4CC561F3}"/>
                </a:ext>
              </a:extLst>
            </p:cNvPr>
            <p:cNvSpPr>
              <a:spLocks/>
            </p:cNvSpPr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>
                <a:gd name="T0" fmla="*/ 0 w 10000"/>
                <a:gd name="T1" fmla="*/ 0 h 9621"/>
                <a:gd name="T2" fmla="*/ 0 w 10000"/>
                <a:gd name="T3" fmla="*/ 2147483646 h 9621"/>
                <a:gd name="T4" fmla="*/ 0 w 10000"/>
                <a:gd name="T5" fmla="*/ 2147483646 h 9621"/>
                <a:gd name="T6" fmla="*/ 0 w 10000"/>
                <a:gd name="T7" fmla="*/ 2147483646 h 9621"/>
                <a:gd name="T8" fmla="*/ 2147483646 w 10000"/>
                <a:gd name="T9" fmla="*/ 2147483646 h 9621"/>
                <a:gd name="T10" fmla="*/ 2147483646 w 10000"/>
                <a:gd name="T11" fmla="*/ 2147483646 h 9621"/>
                <a:gd name="T12" fmla="*/ 2147483646 w 10000"/>
                <a:gd name="T13" fmla="*/ 2147483646 h 9621"/>
                <a:gd name="T14" fmla="*/ 2147483646 w 10000"/>
                <a:gd name="T15" fmla="*/ 0 h 9621"/>
                <a:gd name="T16" fmla="*/ 2147483646 w 10000"/>
                <a:gd name="T17" fmla="*/ 0 h 9621"/>
                <a:gd name="T18" fmla="*/ 2147483646 w 10000"/>
                <a:gd name="T19" fmla="*/ 2147483646 h 9621"/>
                <a:gd name="T20" fmla="*/ 2147483646 w 10000"/>
                <a:gd name="T21" fmla="*/ 2147483646 h 9621"/>
                <a:gd name="T22" fmla="*/ 2147483646 w 10000"/>
                <a:gd name="T23" fmla="*/ 2147483646 h 9621"/>
                <a:gd name="T24" fmla="*/ 2147483646 w 10000"/>
                <a:gd name="T25" fmla="*/ 2147483646 h 9621"/>
                <a:gd name="T26" fmla="*/ 2147483646 w 10000"/>
                <a:gd name="T27" fmla="*/ 2147483646 h 9621"/>
                <a:gd name="T28" fmla="*/ 2147483646 w 10000"/>
                <a:gd name="T29" fmla="*/ 2147483646 h 9621"/>
                <a:gd name="T30" fmla="*/ 2147483646 w 10000"/>
                <a:gd name="T31" fmla="*/ 2147483646 h 9621"/>
                <a:gd name="T32" fmla="*/ 2147483646 w 10000"/>
                <a:gd name="T33" fmla="*/ 2147483646 h 9621"/>
                <a:gd name="T34" fmla="*/ 2147483646 w 10000"/>
                <a:gd name="T35" fmla="*/ 2147483646 h 9621"/>
                <a:gd name="T36" fmla="*/ 2147483646 w 10000"/>
                <a:gd name="T37" fmla="*/ 2147483646 h 9621"/>
                <a:gd name="T38" fmla="*/ 2147483646 w 10000"/>
                <a:gd name="T39" fmla="*/ 2147483646 h 9621"/>
                <a:gd name="T40" fmla="*/ 2147483646 w 10000"/>
                <a:gd name="T41" fmla="*/ 2147483646 h 9621"/>
                <a:gd name="T42" fmla="*/ 2147483646 w 10000"/>
                <a:gd name="T43" fmla="*/ 2147483646 h 9621"/>
                <a:gd name="T44" fmla="*/ 2147483646 w 10000"/>
                <a:gd name="T45" fmla="*/ 2147483646 h 9621"/>
                <a:gd name="T46" fmla="*/ 2147483646 w 10000"/>
                <a:gd name="T47" fmla="*/ 2147483646 h 9621"/>
                <a:gd name="T48" fmla="*/ 2147483646 w 10000"/>
                <a:gd name="T49" fmla="*/ 2147483646 h 9621"/>
                <a:gd name="T50" fmla="*/ 2147483646 w 10000"/>
                <a:gd name="T51" fmla="*/ 2147483646 h 9621"/>
                <a:gd name="T52" fmla="*/ 2147483646 w 10000"/>
                <a:gd name="T53" fmla="*/ 2147483646 h 9621"/>
                <a:gd name="T54" fmla="*/ 2147483646 w 10000"/>
                <a:gd name="T55" fmla="*/ 2147483646 h 9621"/>
                <a:gd name="T56" fmla="*/ 2147483646 w 10000"/>
                <a:gd name="T57" fmla="*/ 2147483646 h 9621"/>
                <a:gd name="T58" fmla="*/ 2147483646 w 10000"/>
                <a:gd name="T59" fmla="*/ 2147483646 h 9621"/>
                <a:gd name="T60" fmla="*/ 2147483646 w 10000"/>
                <a:gd name="T61" fmla="*/ 2147483646 h 9621"/>
                <a:gd name="T62" fmla="*/ 2147483646 w 10000"/>
                <a:gd name="T63" fmla="*/ 2147483646 h 9621"/>
                <a:gd name="T64" fmla="*/ 2147483646 w 10000"/>
                <a:gd name="T65" fmla="*/ 1281342783 h 9621"/>
                <a:gd name="T66" fmla="*/ 0 w 10000"/>
                <a:gd name="T67" fmla="*/ 0 h 9621"/>
                <a:gd name="T68" fmla="*/ 0 w 10000"/>
                <a:gd name="T69" fmla="*/ 0 h 96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31E7C281-BB86-4470-85E3-77F502D7CDB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2147483646 h 4320"/>
                <a:gd name="T4" fmla="*/ 2147483646 w 5760"/>
                <a:gd name="T5" fmla="*/ 2147483646 h 4320"/>
                <a:gd name="T6" fmla="*/ 2147483646 w 5760"/>
                <a:gd name="T7" fmla="*/ 0 h 4320"/>
                <a:gd name="T8" fmla="*/ 0 w 5760"/>
                <a:gd name="T9" fmla="*/ 0 h 4320"/>
                <a:gd name="T10" fmla="*/ 2147483646 w 5760"/>
                <a:gd name="T11" fmla="*/ 2147483646 h 4320"/>
                <a:gd name="T12" fmla="*/ 2147483646 w 5760"/>
                <a:gd name="T13" fmla="*/ 2147483646 h 4320"/>
                <a:gd name="T14" fmla="*/ 2147483646 w 5760"/>
                <a:gd name="T15" fmla="*/ 2147483646 h 4320"/>
                <a:gd name="T16" fmla="*/ 2147483646 w 5760"/>
                <a:gd name="T17" fmla="*/ 2147483646 h 4320"/>
                <a:gd name="T18" fmla="*/ 2147483646 w 5760"/>
                <a:gd name="T19" fmla="*/ 2147483646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7E4EAE4-AB5C-4F0A-8563-CCBD3BCE28C2}"/>
              </a:ext>
            </a:extLst>
          </p:cNvPr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F7FCC629-E302-4BF9-B824-EC2E2D84F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FC2479C6-AA5B-4E89-A8F2-6C6DC9F91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A19C836-B97C-4C60-9D1C-A2FB05631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BC9B188-0832-433B-B544-078FEAC3BE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3676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E67E4F1-05CD-4A3E-A321-2A06A3F1C9BE}"/>
              </a:ext>
            </a:extLst>
          </p:cNvPr>
          <p:cNvCxnSpPr/>
          <p:nvPr/>
        </p:nvCxnSpPr>
        <p:spPr>
          <a:xfrm>
            <a:off x="3294063" y="2489200"/>
            <a:ext cx="0" cy="3546475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5023040-38FA-4239-9109-1F655A6F6FBB}"/>
              </a:ext>
            </a:extLst>
          </p:cNvPr>
          <p:cNvCxnSpPr/>
          <p:nvPr/>
        </p:nvCxnSpPr>
        <p:spPr>
          <a:xfrm>
            <a:off x="5849938" y="2489200"/>
            <a:ext cx="0" cy="3546475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6">
            <a:extLst>
              <a:ext uri="{FF2B5EF4-FFF2-40B4-BE49-F238E27FC236}">
                <a16:creationId xmlns:a16="http://schemas.microsoft.com/office/drawing/2014/main" id="{4298FB42-162A-4FF0-8B7C-1DCF2C820806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3BAE05FB-8C14-4BB3-9ACF-A3EF1DC28AE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C866C24F-1C18-4B9F-970B-4DF5F7DE612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6881082-0EE8-4205-BD99-69AF8CE661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8678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2D5F51C-32FC-40CE-A36E-E04F0E492571}"/>
              </a:ext>
            </a:extLst>
          </p:cNvPr>
          <p:cNvCxnSpPr/>
          <p:nvPr/>
        </p:nvCxnSpPr>
        <p:spPr>
          <a:xfrm>
            <a:off x="3289300" y="2489200"/>
            <a:ext cx="0" cy="3546475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61EF18F-C8C0-4BFF-873D-C02D0E1FB261}"/>
              </a:ext>
            </a:extLst>
          </p:cNvPr>
          <p:cNvCxnSpPr/>
          <p:nvPr/>
        </p:nvCxnSpPr>
        <p:spPr>
          <a:xfrm>
            <a:off x="5849938" y="2489200"/>
            <a:ext cx="0" cy="3546475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6">
            <a:extLst>
              <a:ext uri="{FF2B5EF4-FFF2-40B4-BE49-F238E27FC236}">
                <a16:creationId xmlns:a16="http://schemas.microsoft.com/office/drawing/2014/main" id="{C1B91ECE-73C1-45CF-92F7-8A9354D8892D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" name="Footer Placeholder 7">
            <a:extLst>
              <a:ext uri="{FF2B5EF4-FFF2-40B4-BE49-F238E27FC236}">
                <a16:creationId xmlns:a16="http://schemas.microsoft.com/office/drawing/2014/main" id="{4A878112-44CD-45F8-B082-C17C7903D174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" name="Slide Number Placeholder 8">
            <a:extLst>
              <a:ext uri="{FF2B5EF4-FFF2-40B4-BE49-F238E27FC236}">
                <a16:creationId xmlns:a16="http://schemas.microsoft.com/office/drawing/2014/main" id="{C70A6FCE-2480-470D-BEBD-EC7317FD3C15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934AC4-A5BD-4359-87DC-43957B730E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15938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D0B894-436B-45EA-918B-3F8BDD8D5E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1588" y="6388100"/>
            <a:ext cx="9906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CB4BB0-2CB4-497B-A987-35C271A7B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8" y="6388100"/>
            <a:ext cx="3859212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09E2E-25A7-4CBB-83FB-6402E1A9B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29AE9DC-E516-429C-8D2F-05A80213A0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91245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6">
            <a:extLst>
              <a:ext uri="{FF2B5EF4-FFF2-40B4-BE49-F238E27FC236}">
                <a16:creationId xmlns:a16="http://schemas.microsoft.com/office/drawing/2014/main" id="{A87FBA79-006F-4D15-9D13-356C01DDE0DA}"/>
              </a:ext>
            </a:extLst>
          </p:cNvPr>
          <p:cNvGrpSpPr>
            <a:grpSpLocks/>
          </p:cNvGrpSpPr>
          <p:nvPr/>
        </p:nvGrpSpPr>
        <p:grpSpPr bwMode="auto">
          <a:xfrm>
            <a:off x="-1588" y="0"/>
            <a:ext cx="9120188" cy="6861175"/>
            <a:chOff x="-1588" y="0"/>
            <a:chExt cx="9120420" cy="686079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D4F619C-93BD-4659-B38B-8694F219AE1D}"/>
                </a:ext>
              </a:extLst>
            </p:cNvPr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1591488-6EB2-4F59-B517-D93384A572C7}"/>
                </a:ext>
              </a:extLst>
            </p:cNvPr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F9CE3BE-3F76-45AA-ABCC-7BB9B5C6B65E}"/>
                </a:ext>
              </a:extLst>
            </p:cNvPr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9BA74A6-25B5-4102-A239-82E3BB45038F}"/>
                </a:ext>
              </a:extLst>
            </p:cNvPr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141BD6F-3A5B-40E9-95DC-6D4F739DA476}"/>
                </a:ext>
              </a:extLst>
            </p:cNvPr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34E62AF-473C-4122-B58B-8129E6ECCC59}"/>
                </a:ext>
              </a:extLst>
            </p:cNvPr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E0DAC96B-8C91-47A9-A6FC-6BE7E265B9D0}"/>
                </a:ext>
              </a:extLst>
            </p:cNvPr>
            <p:cNvSpPr>
              <a:spLocks/>
            </p:cNvSpPr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>
                <a:gd name="T0" fmla="*/ 1142553991 w 10000"/>
                <a:gd name="T1" fmla="*/ 548402480 h 5291"/>
                <a:gd name="T2" fmla="*/ 2147483646 w 10000"/>
                <a:gd name="T3" fmla="*/ 1145969242 h 5291"/>
                <a:gd name="T4" fmla="*/ 2147483646 w 10000"/>
                <a:gd name="T5" fmla="*/ 0 h 5291"/>
                <a:gd name="T6" fmla="*/ 2147483646 w 10000"/>
                <a:gd name="T7" fmla="*/ 0 h 5291"/>
                <a:gd name="T8" fmla="*/ 2147483646 w 10000"/>
                <a:gd name="T9" fmla="*/ 44183667 h 5291"/>
                <a:gd name="T10" fmla="*/ 2147483646 w 10000"/>
                <a:gd name="T11" fmla="*/ 86636205 h 5291"/>
                <a:gd name="T12" fmla="*/ 2147483646 w 10000"/>
                <a:gd name="T13" fmla="*/ 127786763 h 5291"/>
                <a:gd name="T14" fmla="*/ 2147483646 w 10000"/>
                <a:gd name="T15" fmla="*/ 163091082 h 5291"/>
                <a:gd name="T16" fmla="*/ 2147483646 w 10000"/>
                <a:gd name="T17" fmla="*/ 198611898 h 5291"/>
                <a:gd name="T18" fmla="*/ 2147483646 w 10000"/>
                <a:gd name="T19" fmla="*/ 231965108 h 5291"/>
                <a:gd name="T20" fmla="*/ 2147483646 w 10000"/>
                <a:gd name="T21" fmla="*/ 260337705 h 5291"/>
                <a:gd name="T22" fmla="*/ 2147483646 w 10000"/>
                <a:gd name="T23" fmla="*/ 286979172 h 5291"/>
                <a:gd name="T24" fmla="*/ 2147483646 w 10000"/>
                <a:gd name="T25" fmla="*/ 311885907 h 5291"/>
                <a:gd name="T26" fmla="*/ 2147483646 w 10000"/>
                <a:gd name="T27" fmla="*/ 333114007 h 5291"/>
                <a:gd name="T28" fmla="*/ 2147483646 w 10000"/>
                <a:gd name="T29" fmla="*/ 354338445 h 5291"/>
                <a:gd name="T30" fmla="*/ 2147483646 w 10000"/>
                <a:gd name="T31" fmla="*/ 372317000 h 5291"/>
                <a:gd name="T32" fmla="*/ 2147483646 w 10000"/>
                <a:gd name="T33" fmla="*/ 386393339 h 5291"/>
                <a:gd name="T34" fmla="*/ 2147483646 w 10000"/>
                <a:gd name="T35" fmla="*/ 400689596 h 5291"/>
                <a:gd name="T36" fmla="*/ 2147483646 w 10000"/>
                <a:gd name="T37" fmla="*/ 412818430 h 5291"/>
                <a:gd name="T38" fmla="*/ 2147483646 w 10000"/>
                <a:gd name="T39" fmla="*/ 421914094 h 5291"/>
                <a:gd name="T40" fmla="*/ 2147483646 w 10000"/>
                <a:gd name="T41" fmla="*/ 428845817 h 5291"/>
                <a:gd name="T42" fmla="*/ 2147483646 w 10000"/>
                <a:gd name="T43" fmla="*/ 435993976 h 5291"/>
                <a:gd name="T44" fmla="*/ 2147483646 w 10000"/>
                <a:gd name="T45" fmla="*/ 439456294 h 5291"/>
                <a:gd name="T46" fmla="*/ 2147483646 w 10000"/>
                <a:gd name="T47" fmla="*/ 443138531 h 5291"/>
                <a:gd name="T48" fmla="*/ 2147483646 w 10000"/>
                <a:gd name="T49" fmla="*/ 444656888 h 5291"/>
                <a:gd name="T50" fmla="*/ 2147483646 w 10000"/>
                <a:gd name="T51" fmla="*/ 443138531 h 5291"/>
                <a:gd name="T52" fmla="*/ 2147483646 w 10000"/>
                <a:gd name="T53" fmla="*/ 443138531 h 5291"/>
                <a:gd name="T54" fmla="*/ 2147483646 w 10000"/>
                <a:gd name="T55" fmla="*/ 439456294 h 5291"/>
                <a:gd name="T56" fmla="*/ 2147483646 w 10000"/>
                <a:gd name="T57" fmla="*/ 434042867 h 5291"/>
                <a:gd name="T58" fmla="*/ 2147483646 w 10000"/>
                <a:gd name="T59" fmla="*/ 428845817 h 5291"/>
                <a:gd name="T60" fmla="*/ 2147483646 w 10000"/>
                <a:gd name="T61" fmla="*/ 423428847 h 5291"/>
                <a:gd name="T62" fmla="*/ 2147483646 w 10000"/>
                <a:gd name="T63" fmla="*/ 414765935 h 5291"/>
                <a:gd name="T64" fmla="*/ 2147483646 w 10000"/>
                <a:gd name="T65" fmla="*/ 405670271 h 5291"/>
                <a:gd name="T66" fmla="*/ 2147483646 w 10000"/>
                <a:gd name="T67" fmla="*/ 397007359 h 5291"/>
                <a:gd name="T68" fmla="*/ 0 w 10000"/>
                <a:gd name="T69" fmla="*/ 373831753 h 5291"/>
                <a:gd name="T70" fmla="*/ 1142553991 w 10000"/>
                <a:gd name="T71" fmla="*/ 548402480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3258E64-77BB-4AB2-B0C6-0A18E28F9727}"/>
              </a:ext>
            </a:extLst>
          </p:cNvPr>
          <p:cNvSpPr/>
          <p:nvPr/>
        </p:nvSpPr>
        <p:spPr>
          <a:xfrm>
            <a:off x="414338" y="401638"/>
            <a:ext cx="4611687" cy="6054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35">
            <a:extLst>
              <a:ext uri="{FF2B5EF4-FFF2-40B4-BE49-F238E27FC236}">
                <a16:creationId xmlns:a16="http://schemas.microsoft.com/office/drawing/2014/main" id="{8E23B8A3-27A2-4C2B-A0F4-2377B211DBFD}"/>
              </a:ext>
            </a:extLst>
          </p:cNvPr>
          <p:cNvSpPr>
            <a:spLocks/>
          </p:cNvSpPr>
          <p:nvPr/>
        </p:nvSpPr>
        <p:spPr bwMode="gray">
          <a:xfrm rot="5400000">
            <a:off x="1298575" y="1765301"/>
            <a:ext cx="5997575" cy="3327400"/>
          </a:xfrm>
          <a:custGeom>
            <a:avLst/>
            <a:gdLst>
              <a:gd name="T0" fmla="*/ 0 w 4960"/>
              <a:gd name="T1" fmla="*/ 0 h 2752"/>
              <a:gd name="T2" fmla="*/ 0 w 4960"/>
              <a:gd name="T3" fmla="*/ 2147483646 h 2752"/>
              <a:gd name="T4" fmla="*/ 0 w 4960"/>
              <a:gd name="T5" fmla="*/ 2147483646 h 2752"/>
              <a:gd name="T6" fmla="*/ 0 w 4960"/>
              <a:gd name="T7" fmla="*/ 2147483646 h 2752"/>
              <a:gd name="T8" fmla="*/ 2147483646 w 4960"/>
              <a:gd name="T9" fmla="*/ 2147483646 h 2752"/>
              <a:gd name="T10" fmla="*/ 2147483646 w 4960"/>
              <a:gd name="T11" fmla="*/ 2147483646 h 2752"/>
              <a:gd name="T12" fmla="*/ 2147483646 w 4960"/>
              <a:gd name="T13" fmla="*/ 2147483646 h 2752"/>
              <a:gd name="T14" fmla="*/ 2147483646 w 4960"/>
              <a:gd name="T15" fmla="*/ 0 h 2752"/>
              <a:gd name="T16" fmla="*/ 2147483646 w 4960"/>
              <a:gd name="T17" fmla="*/ 0 h 2752"/>
              <a:gd name="T18" fmla="*/ 2147483646 w 4960"/>
              <a:gd name="T19" fmla="*/ 2147483646 h 2752"/>
              <a:gd name="T20" fmla="*/ 2147483646 w 4960"/>
              <a:gd name="T21" fmla="*/ 2147483646 h 2752"/>
              <a:gd name="T22" fmla="*/ 2147483646 w 4960"/>
              <a:gd name="T23" fmla="*/ 2147483646 h 2752"/>
              <a:gd name="T24" fmla="*/ 2147483646 w 4960"/>
              <a:gd name="T25" fmla="*/ 2147483646 h 2752"/>
              <a:gd name="T26" fmla="*/ 2147483646 w 4960"/>
              <a:gd name="T27" fmla="*/ 2147483646 h 2752"/>
              <a:gd name="T28" fmla="*/ 2147483646 w 4960"/>
              <a:gd name="T29" fmla="*/ 2147483646 h 2752"/>
              <a:gd name="T30" fmla="*/ 2147483646 w 4960"/>
              <a:gd name="T31" fmla="*/ 2147483646 h 2752"/>
              <a:gd name="T32" fmla="*/ 2147483646 w 4960"/>
              <a:gd name="T33" fmla="*/ 2147483646 h 2752"/>
              <a:gd name="T34" fmla="*/ 2147483646 w 4960"/>
              <a:gd name="T35" fmla="*/ 2147483646 h 2752"/>
              <a:gd name="T36" fmla="*/ 2147483646 w 4960"/>
              <a:gd name="T37" fmla="*/ 2147483646 h 2752"/>
              <a:gd name="T38" fmla="*/ 2147483646 w 4960"/>
              <a:gd name="T39" fmla="*/ 2147483646 h 2752"/>
              <a:gd name="T40" fmla="*/ 2147483646 w 4960"/>
              <a:gd name="T41" fmla="*/ 2147483646 h 2752"/>
              <a:gd name="T42" fmla="*/ 2147483646 w 4960"/>
              <a:gd name="T43" fmla="*/ 2147483646 h 2752"/>
              <a:gd name="T44" fmla="*/ 2147483646 w 4960"/>
              <a:gd name="T45" fmla="*/ 2147483646 h 2752"/>
              <a:gd name="T46" fmla="*/ 2147483646 w 4960"/>
              <a:gd name="T47" fmla="*/ 2147483646 h 2752"/>
              <a:gd name="T48" fmla="*/ 2147483646 w 4960"/>
              <a:gd name="T49" fmla="*/ 2147483646 h 2752"/>
              <a:gd name="T50" fmla="*/ 2147483646 w 4960"/>
              <a:gd name="T51" fmla="*/ 2147483646 h 2752"/>
              <a:gd name="T52" fmla="*/ 2147483646 w 4960"/>
              <a:gd name="T53" fmla="*/ 2147483646 h 2752"/>
              <a:gd name="T54" fmla="*/ 2147483646 w 4960"/>
              <a:gd name="T55" fmla="*/ 2147483646 h 2752"/>
              <a:gd name="T56" fmla="*/ 2147483646 w 4960"/>
              <a:gd name="T57" fmla="*/ 2147483646 h 2752"/>
              <a:gd name="T58" fmla="*/ 2147483646 w 4960"/>
              <a:gd name="T59" fmla="*/ 2147483646 h 2752"/>
              <a:gd name="T60" fmla="*/ 2147483646 w 4960"/>
              <a:gd name="T61" fmla="*/ 2147483646 h 2752"/>
              <a:gd name="T62" fmla="*/ 2147483646 w 4960"/>
              <a:gd name="T63" fmla="*/ 2147483646 h 2752"/>
              <a:gd name="T64" fmla="*/ 2147483646 w 4960"/>
              <a:gd name="T65" fmla="*/ 2147483646 h 2752"/>
              <a:gd name="T66" fmla="*/ 0 w 4960"/>
              <a:gd name="T67" fmla="*/ 0 h 2752"/>
              <a:gd name="T68" fmla="*/ 0 w 4960"/>
              <a:gd name="T69" fmla="*/ 0 h 275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99E95439-BA15-4FFB-95C0-E463147B5CA4}"/>
              </a:ext>
            </a:extLst>
          </p:cNvPr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>
              <a:gd name="T0" fmla="*/ 0 w 5760"/>
              <a:gd name="T1" fmla="*/ 0 h 4320"/>
              <a:gd name="T2" fmla="*/ 0 w 5760"/>
              <a:gd name="T3" fmla="*/ 2147483646 h 4320"/>
              <a:gd name="T4" fmla="*/ 2147483646 w 5760"/>
              <a:gd name="T5" fmla="*/ 2147483646 h 4320"/>
              <a:gd name="T6" fmla="*/ 2147483646 w 5760"/>
              <a:gd name="T7" fmla="*/ 0 h 4320"/>
              <a:gd name="T8" fmla="*/ 0 w 5760"/>
              <a:gd name="T9" fmla="*/ 0 h 4320"/>
              <a:gd name="T10" fmla="*/ 2147483646 w 5760"/>
              <a:gd name="T11" fmla="*/ 2147483646 h 4320"/>
              <a:gd name="T12" fmla="*/ 2147483646 w 5760"/>
              <a:gd name="T13" fmla="*/ 2147483646 h 4320"/>
              <a:gd name="T14" fmla="*/ 2147483646 w 5760"/>
              <a:gd name="T15" fmla="*/ 2147483646 h 4320"/>
              <a:gd name="T16" fmla="*/ 2147483646 w 5760"/>
              <a:gd name="T17" fmla="*/ 2147483646 h 4320"/>
              <a:gd name="T18" fmla="*/ 2147483646 w 5760"/>
              <a:gd name="T19" fmla="*/ 2147483646 h 43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9AE889-E911-4B99-BC5E-DDA581537C8B}"/>
              </a:ext>
            </a:extLst>
          </p:cNvPr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D25FAF60-2C5C-438A-A0AD-052F0236A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B73FD8AE-1C5A-40DC-B47B-8268C1CF8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8163" y="6365875"/>
            <a:ext cx="38608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DA3B345-E971-44B5-A50F-9E95BA4D3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68832C-9316-40A2-A6AE-A5DC20FCE3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5293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969BBF-53BB-4A09-816D-70A617BA7C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F797BB-817B-4D04-A42F-090564641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55233F-80DC-45F4-84B0-7E5966373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03E6FEE-2FFC-4F54-9FB4-B2C4D17C92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38599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9585FE9-4D41-45FE-A332-E16B9ED164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D088329-917D-4BDB-9CE9-9511A23A6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059D5AC-2826-4DC8-8202-BDD1E0007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95A1DFE-244D-428B-BBFC-ECB1ED25E8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0526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3F1073-4E7E-4F4E-9138-BB235C283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0E3EA4-5050-406B-946A-CA45B7180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9CD01-69CB-493A-ABCD-E2FF6EB6C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B16B5-C3D0-4F4A-ABCC-1A922EF572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06134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Online Image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876CB0-D1BD-4F1C-B084-F823C814A6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40B0A4-E1B4-4A68-AE39-FB2FF3510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959F98-3F0A-4A2A-AACC-71890CD98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ED7B12A-112C-45FB-8B17-601DB17205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5146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6">
            <a:extLst>
              <a:ext uri="{FF2B5EF4-FFF2-40B4-BE49-F238E27FC236}">
                <a16:creationId xmlns:a16="http://schemas.microsoft.com/office/drawing/2014/main" id="{E1C7EBB7-E850-4EF3-A493-EAD86A3B5A56}"/>
              </a:ext>
            </a:extLst>
          </p:cNvPr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D4A4551-C3B4-4AD5-ACEB-588D1E7D59A3}"/>
                </a:ext>
              </a:extLst>
            </p:cNvPr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5F0F160-DE12-4244-A188-87DFB0020C2C}"/>
                </a:ext>
              </a:extLst>
            </p:cNvPr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30427E0-5FDF-478B-9026-95AAE1060786}"/>
                </a:ext>
              </a:extLst>
            </p:cNvPr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E9C47BD-57F9-46C6-AC53-D8EEA4A2C390}"/>
                </a:ext>
              </a:extLst>
            </p:cNvPr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70C10BD-05CE-493B-AB98-9D08A3E63616}"/>
                </a:ext>
              </a:extLst>
            </p:cNvPr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E864B3D-A706-45CB-99DC-C2E96AD6BBCA}"/>
                </a:ext>
              </a:extLst>
            </p:cNvPr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9BF3CA3-0892-4A12-BFB6-36B8A01F3CD1}"/>
                </a:ext>
              </a:extLst>
            </p:cNvPr>
            <p:cNvSpPr/>
            <p:nvPr/>
          </p:nvSpPr>
          <p:spPr>
            <a:xfrm>
              <a:off x="5283200" y="401616"/>
              <a:ext cx="3465513" cy="60543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34">
              <a:extLst>
                <a:ext uri="{FF2B5EF4-FFF2-40B4-BE49-F238E27FC236}">
                  <a16:creationId xmlns:a16="http://schemas.microsoft.com/office/drawing/2014/main" id="{425A6D2E-B26F-40CA-BDEC-318DD76047F7}"/>
                </a:ext>
              </a:extLst>
            </p:cNvPr>
            <p:cNvSpPr>
              <a:spLocks/>
            </p:cNvSpPr>
            <p:nvPr/>
          </p:nvSpPr>
          <p:spPr bwMode="gray">
            <a:xfrm rot="-5400000">
              <a:off x="3105027" y="1765596"/>
              <a:ext cx="5995993" cy="3326809"/>
            </a:xfrm>
            <a:custGeom>
              <a:avLst/>
              <a:gdLst>
                <a:gd name="T0" fmla="*/ 0 w 4960"/>
                <a:gd name="T1" fmla="*/ 0 h 2752"/>
                <a:gd name="T2" fmla="*/ 0 w 4960"/>
                <a:gd name="T3" fmla="*/ 2147483646 h 2752"/>
                <a:gd name="T4" fmla="*/ 0 w 4960"/>
                <a:gd name="T5" fmla="*/ 2147483646 h 2752"/>
                <a:gd name="T6" fmla="*/ 0 w 4960"/>
                <a:gd name="T7" fmla="*/ 2147483646 h 2752"/>
                <a:gd name="T8" fmla="*/ 2147483646 w 4960"/>
                <a:gd name="T9" fmla="*/ 2147483646 h 2752"/>
                <a:gd name="T10" fmla="*/ 2147483646 w 4960"/>
                <a:gd name="T11" fmla="*/ 2147483646 h 2752"/>
                <a:gd name="T12" fmla="*/ 2147483646 w 4960"/>
                <a:gd name="T13" fmla="*/ 2147483646 h 2752"/>
                <a:gd name="T14" fmla="*/ 2147483646 w 4960"/>
                <a:gd name="T15" fmla="*/ 0 h 2752"/>
                <a:gd name="T16" fmla="*/ 2147483646 w 4960"/>
                <a:gd name="T17" fmla="*/ 0 h 2752"/>
                <a:gd name="T18" fmla="*/ 2147483646 w 4960"/>
                <a:gd name="T19" fmla="*/ 2147483646 h 2752"/>
                <a:gd name="T20" fmla="*/ 2147483646 w 4960"/>
                <a:gd name="T21" fmla="*/ 2147483646 h 2752"/>
                <a:gd name="T22" fmla="*/ 2147483646 w 4960"/>
                <a:gd name="T23" fmla="*/ 2147483646 h 2752"/>
                <a:gd name="T24" fmla="*/ 2147483646 w 4960"/>
                <a:gd name="T25" fmla="*/ 2147483646 h 2752"/>
                <a:gd name="T26" fmla="*/ 2147483646 w 4960"/>
                <a:gd name="T27" fmla="*/ 2147483646 h 2752"/>
                <a:gd name="T28" fmla="*/ 2147483646 w 4960"/>
                <a:gd name="T29" fmla="*/ 2147483646 h 2752"/>
                <a:gd name="T30" fmla="*/ 2147483646 w 4960"/>
                <a:gd name="T31" fmla="*/ 2147483646 h 2752"/>
                <a:gd name="T32" fmla="*/ 2147483646 w 4960"/>
                <a:gd name="T33" fmla="*/ 2147483646 h 2752"/>
                <a:gd name="T34" fmla="*/ 2147483646 w 4960"/>
                <a:gd name="T35" fmla="*/ 2147483646 h 2752"/>
                <a:gd name="T36" fmla="*/ 2147483646 w 4960"/>
                <a:gd name="T37" fmla="*/ 2147483646 h 2752"/>
                <a:gd name="T38" fmla="*/ 2147483646 w 4960"/>
                <a:gd name="T39" fmla="*/ 2147483646 h 2752"/>
                <a:gd name="T40" fmla="*/ 2147483646 w 4960"/>
                <a:gd name="T41" fmla="*/ 2147483646 h 2752"/>
                <a:gd name="T42" fmla="*/ 2147483646 w 4960"/>
                <a:gd name="T43" fmla="*/ 2147483646 h 2752"/>
                <a:gd name="T44" fmla="*/ 2147483646 w 4960"/>
                <a:gd name="T45" fmla="*/ 2147483646 h 2752"/>
                <a:gd name="T46" fmla="*/ 2147483646 w 4960"/>
                <a:gd name="T47" fmla="*/ 2147483646 h 2752"/>
                <a:gd name="T48" fmla="*/ 2147483646 w 4960"/>
                <a:gd name="T49" fmla="*/ 2147483646 h 2752"/>
                <a:gd name="T50" fmla="*/ 2147483646 w 4960"/>
                <a:gd name="T51" fmla="*/ 2147483646 h 2752"/>
                <a:gd name="T52" fmla="*/ 2147483646 w 4960"/>
                <a:gd name="T53" fmla="*/ 2147483646 h 2752"/>
                <a:gd name="T54" fmla="*/ 2147483646 w 4960"/>
                <a:gd name="T55" fmla="*/ 2147483646 h 2752"/>
                <a:gd name="T56" fmla="*/ 2147483646 w 4960"/>
                <a:gd name="T57" fmla="*/ 2147483646 h 2752"/>
                <a:gd name="T58" fmla="*/ 2147483646 w 4960"/>
                <a:gd name="T59" fmla="*/ 2147483646 h 2752"/>
                <a:gd name="T60" fmla="*/ 2147483646 w 4960"/>
                <a:gd name="T61" fmla="*/ 2147483646 h 2752"/>
                <a:gd name="T62" fmla="*/ 2147483646 w 4960"/>
                <a:gd name="T63" fmla="*/ 2147483646 h 2752"/>
                <a:gd name="T64" fmla="*/ 2147483646 w 4960"/>
                <a:gd name="T65" fmla="*/ 2147483646 h 2752"/>
                <a:gd name="T66" fmla="*/ 0 w 4960"/>
                <a:gd name="T67" fmla="*/ 0 h 2752"/>
                <a:gd name="T68" fmla="*/ 0 w 4960"/>
                <a:gd name="T69" fmla="*/ 0 h 27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A886C8AB-3134-4BF9-8C9E-3CDB7734A3FA}"/>
                </a:ext>
              </a:extLst>
            </p:cNvPr>
            <p:cNvSpPr>
              <a:spLocks/>
            </p:cNvSpPr>
            <p:nvPr/>
          </p:nvSpPr>
          <p:spPr bwMode="gray">
            <a:xfrm rot="-5912394">
              <a:off x="3320102" y="1458373"/>
              <a:ext cx="2377690" cy="317748"/>
            </a:xfrm>
            <a:custGeom>
              <a:avLst/>
              <a:gdLst>
                <a:gd name="T0" fmla="*/ 1142553991 w 10000"/>
                <a:gd name="T1" fmla="*/ 548402480 h 5291"/>
                <a:gd name="T2" fmla="*/ 2147483646 w 10000"/>
                <a:gd name="T3" fmla="*/ 1145969242 h 5291"/>
                <a:gd name="T4" fmla="*/ 2147483646 w 10000"/>
                <a:gd name="T5" fmla="*/ 0 h 5291"/>
                <a:gd name="T6" fmla="*/ 2147483646 w 10000"/>
                <a:gd name="T7" fmla="*/ 0 h 5291"/>
                <a:gd name="T8" fmla="*/ 2147483646 w 10000"/>
                <a:gd name="T9" fmla="*/ 44183667 h 5291"/>
                <a:gd name="T10" fmla="*/ 2147483646 w 10000"/>
                <a:gd name="T11" fmla="*/ 86636205 h 5291"/>
                <a:gd name="T12" fmla="*/ 2147483646 w 10000"/>
                <a:gd name="T13" fmla="*/ 127786763 h 5291"/>
                <a:gd name="T14" fmla="*/ 2147483646 w 10000"/>
                <a:gd name="T15" fmla="*/ 163091082 h 5291"/>
                <a:gd name="T16" fmla="*/ 2147483646 w 10000"/>
                <a:gd name="T17" fmla="*/ 198611898 h 5291"/>
                <a:gd name="T18" fmla="*/ 2147483646 w 10000"/>
                <a:gd name="T19" fmla="*/ 231965108 h 5291"/>
                <a:gd name="T20" fmla="*/ 2147483646 w 10000"/>
                <a:gd name="T21" fmla="*/ 260337705 h 5291"/>
                <a:gd name="T22" fmla="*/ 2147483646 w 10000"/>
                <a:gd name="T23" fmla="*/ 286979172 h 5291"/>
                <a:gd name="T24" fmla="*/ 2147483646 w 10000"/>
                <a:gd name="T25" fmla="*/ 311885907 h 5291"/>
                <a:gd name="T26" fmla="*/ 2147483646 w 10000"/>
                <a:gd name="T27" fmla="*/ 333114007 h 5291"/>
                <a:gd name="T28" fmla="*/ 2147483646 w 10000"/>
                <a:gd name="T29" fmla="*/ 354338445 h 5291"/>
                <a:gd name="T30" fmla="*/ 2147483646 w 10000"/>
                <a:gd name="T31" fmla="*/ 372317000 h 5291"/>
                <a:gd name="T32" fmla="*/ 2147483646 w 10000"/>
                <a:gd name="T33" fmla="*/ 386393339 h 5291"/>
                <a:gd name="T34" fmla="*/ 2147483646 w 10000"/>
                <a:gd name="T35" fmla="*/ 400689596 h 5291"/>
                <a:gd name="T36" fmla="*/ 2147483646 w 10000"/>
                <a:gd name="T37" fmla="*/ 412818430 h 5291"/>
                <a:gd name="T38" fmla="*/ 2147483646 w 10000"/>
                <a:gd name="T39" fmla="*/ 421914094 h 5291"/>
                <a:gd name="T40" fmla="*/ 2147483646 w 10000"/>
                <a:gd name="T41" fmla="*/ 428845817 h 5291"/>
                <a:gd name="T42" fmla="*/ 2147483646 w 10000"/>
                <a:gd name="T43" fmla="*/ 435993976 h 5291"/>
                <a:gd name="T44" fmla="*/ 2147483646 w 10000"/>
                <a:gd name="T45" fmla="*/ 439456294 h 5291"/>
                <a:gd name="T46" fmla="*/ 2147483646 w 10000"/>
                <a:gd name="T47" fmla="*/ 443138531 h 5291"/>
                <a:gd name="T48" fmla="*/ 2147483646 w 10000"/>
                <a:gd name="T49" fmla="*/ 444656888 h 5291"/>
                <a:gd name="T50" fmla="*/ 2147483646 w 10000"/>
                <a:gd name="T51" fmla="*/ 443138531 h 5291"/>
                <a:gd name="T52" fmla="*/ 2147483646 w 10000"/>
                <a:gd name="T53" fmla="*/ 443138531 h 5291"/>
                <a:gd name="T54" fmla="*/ 2147483646 w 10000"/>
                <a:gd name="T55" fmla="*/ 439456294 h 5291"/>
                <a:gd name="T56" fmla="*/ 2147483646 w 10000"/>
                <a:gd name="T57" fmla="*/ 434042867 h 5291"/>
                <a:gd name="T58" fmla="*/ 2147483646 w 10000"/>
                <a:gd name="T59" fmla="*/ 428845817 h 5291"/>
                <a:gd name="T60" fmla="*/ 2147483646 w 10000"/>
                <a:gd name="T61" fmla="*/ 423428847 h 5291"/>
                <a:gd name="T62" fmla="*/ 2147483646 w 10000"/>
                <a:gd name="T63" fmla="*/ 414765935 h 5291"/>
                <a:gd name="T64" fmla="*/ 2147483646 w 10000"/>
                <a:gd name="T65" fmla="*/ 405670271 h 5291"/>
                <a:gd name="T66" fmla="*/ 2147483646 w 10000"/>
                <a:gd name="T67" fmla="*/ 397007359 h 5291"/>
                <a:gd name="T68" fmla="*/ 0 w 10000"/>
                <a:gd name="T69" fmla="*/ 373831753 h 5291"/>
                <a:gd name="T70" fmla="*/ 1142553991 w 10000"/>
                <a:gd name="T71" fmla="*/ 548402480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227C9649-8627-4CA3-86BE-85E2161E6A6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2147483646 h 4320"/>
                <a:gd name="T4" fmla="*/ 2147483646 w 5760"/>
                <a:gd name="T5" fmla="*/ 2147483646 h 4320"/>
                <a:gd name="T6" fmla="*/ 2147483646 w 5760"/>
                <a:gd name="T7" fmla="*/ 0 h 4320"/>
                <a:gd name="T8" fmla="*/ 0 w 5760"/>
                <a:gd name="T9" fmla="*/ 0 h 4320"/>
                <a:gd name="T10" fmla="*/ 2147483646 w 5760"/>
                <a:gd name="T11" fmla="*/ 2147483646 h 4320"/>
                <a:gd name="T12" fmla="*/ 2147483646 w 5760"/>
                <a:gd name="T13" fmla="*/ 2147483646 h 4320"/>
                <a:gd name="T14" fmla="*/ 2147483646 w 5760"/>
                <a:gd name="T15" fmla="*/ 2147483646 h 4320"/>
                <a:gd name="T16" fmla="*/ 2147483646 w 5760"/>
                <a:gd name="T17" fmla="*/ 2147483646 h 4320"/>
                <a:gd name="T18" fmla="*/ 2147483646 w 5760"/>
                <a:gd name="T19" fmla="*/ 2147483646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8E2C74AA-BDDF-49B0-A929-41CACFAFBB27}"/>
              </a:ext>
            </a:extLst>
          </p:cNvPr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1F6E6A56-307E-4460-A9F3-AD3D34E4F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239C7315-5FA4-4CC5-B589-E3DFE063B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4AA322CA-40BD-4440-866E-AE8AF2311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9B7D59-70D6-47F7-8284-E8F850D0AC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0045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F621DB1-6B01-4521-8541-49B9424E9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A7A249F-3D7C-4413-8F50-7E24CEAB4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000E6CA-3591-49B5-B75E-8B5384230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5FB4C-8BE8-4BC9-82CA-567A485E2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092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483457C-94BB-4BC2-B089-0CC81A3D7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5CEE96B-B85D-46AC-8A11-AE9204616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4AB12E6-4067-4682-BAA8-6839B4EF3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E1476-FA76-4F76-A39E-45BD404F89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9110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CEF0785-555B-4AEB-BF81-7FAD85E0E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7D5AF9D-00BC-48B8-A6A4-30533EC4C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584A8CD-C7A4-448D-9F09-64252C00A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97AA7-C9D8-4D15-989D-63DB78F8C1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5618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4F4FD5-B453-4299-B281-9E5E4B00F93B}"/>
              </a:ext>
            </a:extLst>
          </p:cNvPr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8C8264FF-B997-42C7-BBCC-969D7340C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21B05B63-D3E8-4C58-BD25-DAF2FB13D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D42B62B-417F-4125-A7A6-F5BA18EC9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B178DED-0921-4BB1-B253-3382851EDA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5036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6">
            <a:extLst>
              <a:ext uri="{FF2B5EF4-FFF2-40B4-BE49-F238E27FC236}">
                <a16:creationId xmlns:a16="http://schemas.microsoft.com/office/drawing/2014/main" id="{71F69F76-2D40-4448-890F-C1C1FB36D392}"/>
              </a:ext>
            </a:extLst>
          </p:cNvPr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29E5AF5-9BD9-4EC1-A943-E6FA6904624E}"/>
                </a:ext>
              </a:extLst>
            </p:cNvPr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6F960EE-01F0-4A7F-8AD5-92498B7686D1}"/>
                </a:ext>
              </a:extLst>
            </p:cNvPr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EC419E6-5355-4265-B68B-ACB59DD7C73B}"/>
                </a:ext>
              </a:extLst>
            </p:cNvPr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67EF94E-3FA8-4524-8F76-5B5A736E2D7E}"/>
                </a:ext>
              </a:extLst>
            </p:cNvPr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2EE62AF-E9D9-40F8-B3E5-4B0F33490073}"/>
                </a:ext>
              </a:extLst>
            </p:cNvPr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F661931-720E-4786-A9E8-82F4857FA9EF}"/>
                </a:ext>
              </a:extLst>
            </p:cNvPr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110AC51-683F-45C2-A4AB-3783DD7EF663}"/>
                </a:ext>
              </a:extLst>
            </p:cNvPr>
            <p:cNvSpPr/>
            <p:nvPr/>
          </p:nvSpPr>
          <p:spPr>
            <a:xfrm>
              <a:off x="5283200" y="401616"/>
              <a:ext cx="3465513" cy="60543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34">
              <a:extLst>
                <a:ext uri="{FF2B5EF4-FFF2-40B4-BE49-F238E27FC236}">
                  <a16:creationId xmlns:a16="http://schemas.microsoft.com/office/drawing/2014/main" id="{A1D64562-C132-4045-99AF-0D377DB23522}"/>
                </a:ext>
              </a:extLst>
            </p:cNvPr>
            <p:cNvSpPr>
              <a:spLocks/>
            </p:cNvSpPr>
            <p:nvPr/>
          </p:nvSpPr>
          <p:spPr bwMode="gray">
            <a:xfrm rot="-5400000">
              <a:off x="2548536" y="1765596"/>
              <a:ext cx="5995993" cy="3326809"/>
            </a:xfrm>
            <a:custGeom>
              <a:avLst/>
              <a:gdLst>
                <a:gd name="T0" fmla="*/ 0 w 4960"/>
                <a:gd name="T1" fmla="*/ 0 h 2752"/>
                <a:gd name="T2" fmla="*/ 0 w 4960"/>
                <a:gd name="T3" fmla="*/ 2147483646 h 2752"/>
                <a:gd name="T4" fmla="*/ 0 w 4960"/>
                <a:gd name="T5" fmla="*/ 2147483646 h 2752"/>
                <a:gd name="T6" fmla="*/ 0 w 4960"/>
                <a:gd name="T7" fmla="*/ 2147483646 h 2752"/>
                <a:gd name="T8" fmla="*/ 2147483646 w 4960"/>
                <a:gd name="T9" fmla="*/ 2147483646 h 2752"/>
                <a:gd name="T10" fmla="*/ 2147483646 w 4960"/>
                <a:gd name="T11" fmla="*/ 2147483646 h 2752"/>
                <a:gd name="T12" fmla="*/ 2147483646 w 4960"/>
                <a:gd name="T13" fmla="*/ 2147483646 h 2752"/>
                <a:gd name="T14" fmla="*/ 2147483646 w 4960"/>
                <a:gd name="T15" fmla="*/ 0 h 2752"/>
                <a:gd name="T16" fmla="*/ 2147483646 w 4960"/>
                <a:gd name="T17" fmla="*/ 0 h 2752"/>
                <a:gd name="T18" fmla="*/ 2147483646 w 4960"/>
                <a:gd name="T19" fmla="*/ 2147483646 h 2752"/>
                <a:gd name="T20" fmla="*/ 2147483646 w 4960"/>
                <a:gd name="T21" fmla="*/ 2147483646 h 2752"/>
                <a:gd name="T22" fmla="*/ 2147483646 w 4960"/>
                <a:gd name="T23" fmla="*/ 2147483646 h 2752"/>
                <a:gd name="T24" fmla="*/ 2147483646 w 4960"/>
                <a:gd name="T25" fmla="*/ 2147483646 h 2752"/>
                <a:gd name="T26" fmla="*/ 2147483646 w 4960"/>
                <a:gd name="T27" fmla="*/ 2147483646 h 2752"/>
                <a:gd name="T28" fmla="*/ 2147483646 w 4960"/>
                <a:gd name="T29" fmla="*/ 2147483646 h 2752"/>
                <a:gd name="T30" fmla="*/ 2147483646 w 4960"/>
                <a:gd name="T31" fmla="*/ 2147483646 h 2752"/>
                <a:gd name="T32" fmla="*/ 2147483646 w 4960"/>
                <a:gd name="T33" fmla="*/ 2147483646 h 2752"/>
                <a:gd name="T34" fmla="*/ 2147483646 w 4960"/>
                <a:gd name="T35" fmla="*/ 2147483646 h 2752"/>
                <a:gd name="T36" fmla="*/ 2147483646 w 4960"/>
                <a:gd name="T37" fmla="*/ 2147483646 h 2752"/>
                <a:gd name="T38" fmla="*/ 2147483646 w 4960"/>
                <a:gd name="T39" fmla="*/ 2147483646 h 2752"/>
                <a:gd name="T40" fmla="*/ 2147483646 w 4960"/>
                <a:gd name="T41" fmla="*/ 2147483646 h 2752"/>
                <a:gd name="T42" fmla="*/ 2147483646 w 4960"/>
                <a:gd name="T43" fmla="*/ 2147483646 h 2752"/>
                <a:gd name="T44" fmla="*/ 2147483646 w 4960"/>
                <a:gd name="T45" fmla="*/ 2147483646 h 2752"/>
                <a:gd name="T46" fmla="*/ 2147483646 w 4960"/>
                <a:gd name="T47" fmla="*/ 2147483646 h 2752"/>
                <a:gd name="T48" fmla="*/ 2147483646 w 4960"/>
                <a:gd name="T49" fmla="*/ 2147483646 h 2752"/>
                <a:gd name="T50" fmla="*/ 2147483646 w 4960"/>
                <a:gd name="T51" fmla="*/ 2147483646 h 2752"/>
                <a:gd name="T52" fmla="*/ 2147483646 w 4960"/>
                <a:gd name="T53" fmla="*/ 2147483646 h 2752"/>
                <a:gd name="T54" fmla="*/ 2147483646 w 4960"/>
                <a:gd name="T55" fmla="*/ 2147483646 h 2752"/>
                <a:gd name="T56" fmla="*/ 2147483646 w 4960"/>
                <a:gd name="T57" fmla="*/ 2147483646 h 2752"/>
                <a:gd name="T58" fmla="*/ 2147483646 w 4960"/>
                <a:gd name="T59" fmla="*/ 2147483646 h 2752"/>
                <a:gd name="T60" fmla="*/ 2147483646 w 4960"/>
                <a:gd name="T61" fmla="*/ 2147483646 h 2752"/>
                <a:gd name="T62" fmla="*/ 2147483646 w 4960"/>
                <a:gd name="T63" fmla="*/ 2147483646 h 2752"/>
                <a:gd name="T64" fmla="*/ 2147483646 w 4960"/>
                <a:gd name="T65" fmla="*/ 2147483646 h 2752"/>
                <a:gd name="T66" fmla="*/ 0 w 4960"/>
                <a:gd name="T67" fmla="*/ 0 h 2752"/>
                <a:gd name="T68" fmla="*/ 0 w 4960"/>
                <a:gd name="T69" fmla="*/ 0 h 27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C79C0F4B-6915-442D-827D-DF88CD27318F}"/>
                </a:ext>
              </a:extLst>
            </p:cNvPr>
            <p:cNvSpPr>
              <a:spLocks/>
            </p:cNvSpPr>
            <p:nvPr/>
          </p:nvSpPr>
          <p:spPr bwMode="gray">
            <a:xfrm rot="-5912394">
              <a:off x="2769747" y="1458373"/>
              <a:ext cx="2377690" cy="317748"/>
            </a:xfrm>
            <a:custGeom>
              <a:avLst/>
              <a:gdLst>
                <a:gd name="T0" fmla="*/ 1142553991 w 10000"/>
                <a:gd name="T1" fmla="*/ 548402480 h 5291"/>
                <a:gd name="T2" fmla="*/ 2147483646 w 10000"/>
                <a:gd name="T3" fmla="*/ 1145969242 h 5291"/>
                <a:gd name="T4" fmla="*/ 2147483646 w 10000"/>
                <a:gd name="T5" fmla="*/ 0 h 5291"/>
                <a:gd name="T6" fmla="*/ 2147483646 w 10000"/>
                <a:gd name="T7" fmla="*/ 0 h 5291"/>
                <a:gd name="T8" fmla="*/ 2147483646 w 10000"/>
                <a:gd name="T9" fmla="*/ 44183667 h 5291"/>
                <a:gd name="T10" fmla="*/ 2147483646 w 10000"/>
                <a:gd name="T11" fmla="*/ 86636205 h 5291"/>
                <a:gd name="T12" fmla="*/ 2147483646 w 10000"/>
                <a:gd name="T13" fmla="*/ 127786763 h 5291"/>
                <a:gd name="T14" fmla="*/ 2147483646 w 10000"/>
                <a:gd name="T15" fmla="*/ 163091082 h 5291"/>
                <a:gd name="T16" fmla="*/ 2147483646 w 10000"/>
                <a:gd name="T17" fmla="*/ 198611898 h 5291"/>
                <a:gd name="T18" fmla="*/ 2147483646 w 10000"/>
                <a:gd name="T19" fmla="*/ 231965108 h 5291"/>
                <a:gd name="T20" fmla="*/ 2147483646 w 10000"/>
                <a:gd name="T21" fmla="*/ 260337705 h 5291"/>
                <a:gd name="T22" fmla="*/ 2147483646 w 10000"/>
                <a:gd name="T23" fmla="*/ 286979172 h 5291"/>
                <a:gd name="T24" fmla="*/ 2147483646 w 10000"/>
                <a:gd name="T25" fmla="*/ 311885907 h 5291"/>
                <a:gd name="T26" fmla="*/ 2147483646 w 10000"/>
                <a:gd name="T27" fmla="*/ 333114007 h 5291"/>
                <a:gd name="T28" fmla="*/ 2147483646 w 10000"/>
                <a:gd name="T29" fmla="*/ 354338445 h 5291"/>
                <a:gd name="T30" fmla="*/ 2147483646 w 10000"/>
                <a:gd name="T31" fmla="*/ 372317000 h 5291"/>
                <a:gd name="T32" fmla="*/ 2147483646 w 10000"/>
                <a:gd name="T33" fmla="*/ 386393339 h 5291"/>
                <a:gd name="T34" fmla="*/ 2147483646 w 10000"/>
                <a:gd name="T35" fmla="*/ 400689596 h 5291"/>
                <a:gd name="T36" fmla="*/ 2147483646 w 10000"/>
                <a:gd name="T37" fmla="*/ 412818430 h 5291"/>
                <a:gd name="T38" fmla="*/ 2147483646 w 10000"/>
                <a:gd name="T39" fmla="*/ 421914094 h 5291"/>
                <a:gd name="T40" fmla="*/ 2147483646 w 10000"/>
                <a:gd name="T41" fmla="*/ 428845817 h 5291"/>
                <a:gd name="T42" fmla="*/ 2147483646 w 10000"/>
                <a:gd name="T43" fmla="*/ 435993976 h 5291"/>
                <a:gd name="T44" fmla="*/ 2147483646 w 10000"/>
                <a:gd name="T45" fmla="*/ 439456294 h 5291"/>
                <a:gd name="T46" fmla="*/ 2147483646 w 10000"/>
                <a:gd name="T47" fmla="*/ 443138531 h 5291"/>
                <a:gd name="T48" fmla="*/ 2147483646 w 10000"/>
                <a:gd name="T49" fmla="*/ 444656888 h 5291"/>
                <a:gd name="T50" fmla="*/ 2147483646 w 10000"/>
                <a:gd name="T51" fmla="*/ 443138531 h 5291"/>
                <a:gd name="T52" fmla="*/ 2147483646 w 10000"/>
                <a:gd name="T53" fmla="*/ 443138531 h 5291"/>
                <a:gd name="T54" fmla="*/ 2147483646 w 10000"/>
                <a:gd name="T55" fmla="*/ 439456294 h 5291"/>
                <a:gd name="T56" fmla="*/ 2147483646 w 10000"/>
                <a:gd name="T57" fmla="*/ 434042867 h 5291"/>
                <a:gd name="T58" fmla="*/ 2147483646 w 10000"/>
                <a:gd name="T59" fmla="*/ 428845817 h 5291"/>
                <a:gd name="T60" fmla="*/ 2147483646 w 10000"/>
                <a:gd name="T61" fmla="*/ 423428847 h 5291"/>
                <a:gd name="T62" fmla="*/ 2147483646 w 10000"/>
                <a:gd name="T63" fmla="*/ 414765935 h 5291"/>
                <a:gd name="T64" fmla="*/ 2147483646 w 10000"/>
                <a:gd name="T65" fmla="*/ 405670271 h 5291"/>
                <a:gd name="T66" fmla="*/ 2147483646 w 10000"/>
                <a:gd name="T67" fmla="*/ 397007359 h 5291"/>
                <a:gd name="T68" fmla="*/ 0 w 10000"/>
                <a:gd name="T69" fmla="*/ 373831753 h 5291"/>
                <a:gd name="T70" fmla="*/ 1142553991 w 10000"/>
                <a:gd name="T71" fmla="*/ 548402480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A87728C-8467-4D01-8B08-7876FE84A40E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2147483646 h 4320"/>
                <a:gd name="T4" fmla="*/ 2147483646 w 5760"/>
                <a:gd name="T5" fmla="*/ 2147483646 h 4320"/>
                <a:gd name="T6" fmla="*/ 2147483646 w 5760"/>
                <a:gd name="T7" fmla="*/ 0 h 4320"/>
                <a:gd name="T8" fmla="*/ 0 w 5760"/>
                <a:gd name="T9" fmla="*/ 0 h 4320"/>
                <a:gd name="T10" fmla="*/ 2147483646 w 5760"/>
                <a:gd name="T11" fmla="*/ 2147483646 h 4320"/>
                <a:gd name="T12" fmla="*/ 2147483646 w 5760"/>
                <a:gd name="T13" fmla="*/ 2147483646 h 4320"/>
                <a:gd name="T14" fmla="*/ 2147483646 w 5760"/>
                <a:gd name="T15" fmla="*/ 2147483646 h 4320"/>
                <a:gd name="T16" fmla="*/ 2147483646 w 5760"/>
                <a:gd name="T17" fmla="*/ 2147483646 h 4320"/>
                <a:gd name="T18" fmla="*/ 2147483646 w 5760"/>
                <a:gd name="T19" fmla="*/ 2147483646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20C9BF71-AC98-4BDD-A9B2-D86C9A8AE68B}"/>
              </a:ext>
            </a:extLst>
          </p:cNvPr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E7D7DEA5-B309-4460-A168-432D168B6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D286B300-8F8C-425A-BC35-B8DE5D374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9A86C4B8-CAAB-4080-A277-EF2AE6856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1BCAEE1-B985-4A93-8A66-898CF55DEB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1637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6">
            <a:extLst>
              <a:ext uri="{FF2B5EF4-FFF2-40B4-BE49-F238E27FC236}">
                <a16:creationId xmlns:a16="http://schemas.microsoft.com/office/drawing/2014/main" id="{4A50304E-EA0F-4F3E-9074-7D02C6BF31A9}"/>
              </a:ext>
            </a:extLst>
          </p:cNvPr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F2F7A1F-8F77-42C1-A7A4-FAFA84FD10F5}"/>
                </a:ext>
              </a:extLst>
            </p:cNvPr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91E651E-7D38-4B33-B51B-F62E6F46628A}"/>
                </a:ext>
              </a:extLst>
            </p:cNvPr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5E5D46C-745F-4F11-B58A-B3AD33288D19}"/>
                </a:ext>
              </a:extLst>
            </p:cNvPr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3F226AF-93F3-4D48-841D-641FDBD1DA96}"/>
                </a:ext>
              </a:extLst>
            </p:cNvPr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66C166C-9BE5-413A-89DD-E7480EE4A95C}"/>
                </a:ext>
              </a:extLst>
            </p:cNvPr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CD6E9BB-D1F7-44B4-90D4-65E975ECB2C1}"/>
                </a:ext>
              </a:extLst>
            </p:cNvPr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9BCEF25-59B9-47E8-A888-6722BFC47218}"/>
                </a:ext>
              </a:extLst>
            </p:cNvPr>
            <p:cNvSpPr/>
            <p:nvPr/>
          </p:nvSpPr>
          <p:spPr>
            <a:xfrm>
              <a:off x="5283200" y="401616"/>
              <a:ext cx="3465513" cy="60543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34">
              <a:extLst>
                <a:ext uri="{FF2B5EF4-FFF2-40B4-BE49-F238E27FC236}">
                  <a16:creationId xmlns:a16="http://schemas.microsoft.com/office/drawing/2014/main" id="{4D0602EA-DD92-4B69-AC5E-BDF846CD08E9}"/>
                </a:ext>
              </a:extLst>
            </p:cNvPr>
            <p:cNvSpPr>
              <a:spLocks/>
            </p:cNvSpPr>
            <p:nvPr/>
          </p:nvSpPr>
          <p:spPr bwMode="gray">
            <a:xfrm rot="-5400000">
              <a:off x="2852610" y="1765596"/>
              <a:ext cx="5995993" cy="3326809"/>
            </a:xfrm>
            <a:custGeom>
              <a:avLst/>
              <a:gdLst>
                <a:gd name="T0" fmla="*/ 0 w 4960"/>
                <a:gd name="T1" fmla="*/ 0 h 2752"/>
                <a:gd name="T2" fmla="*/ 0 w 4960"/>
                <a:gd name="T3" fmla="*/ 2147483646 h 2752"/>
                <a:gd name="T4" fmla="*/ 0 w 4960"/>
                <a:gd name="T5" fmla="*/ 2147483646 h 2752"/>
                <a:gd name="T6" fmla="*/ 0 w 4960"/>
                <a:gd name="T7" fmla="*/ 2147483646 h 2752"/>
                <a:gd name="T8" fmla="*/ 2147483646 w 4960"/>
                <a:gd name="T9" fmla="*/ 2147483646 h 2752"/>
                <a:gd name="T10" fmla="*/ 2147483646 w 4960"/>
                <a:gd name="T11" fmla="*/ 2147483646 h 2752"/>
                <a:gd name="T12" fmla="*/ 2147483646 w 4960"/>
                <a:gd name="T13" fmla="*/ 2147483646 h 2752"/>
                <a:gd name="T14" fmla="*/ 2147483646 w 4960"/>
                <a:gd name="T15" fmla="*/ 0 h 2752"/>
                <a:gd name="T16" fmla="*/ 2147483646 w 4960"/>
                <a:gd name="T17" fmla="*/ 0 h 2752"/>
                <a:gd name="T18" fmla="*/ 2147483646 w 4960"/>
                <a:gd name="T19" fmla="*/ 2147483646 h 2752"/>
                <a:gd name="T20" fmla="*/ 2147483646 w 4960"/>
                <a:gd name="T21" fmla="*/ 2147483646 h 2752"/>
                <a:gd name="T22" fmla="*/ 2147483646 w 4960"/>
                <a:gd name="T23" fmla="*/ 2147483646 h 2752"/>
                <a:gd name="T24" fmla="*/ 2147483646 w 4960"/>
                <a:gd name="T25" fmla="*/ 2147483646 h 2752"/>
                <a:gd name="T26" fmla="*/ 2147483646 w 4960"/>
                <a:gd name="T27" fmla="*/ 2147483646 h 2752"/>
                <a:gd name="T28" fmla="*/ 2147483646 w 4960"/>
                <a:gd name="T29" fmla="*/ 2147483646 h 2752"/>
                <a:gd name="T30" fmla="*/ 2147483646 w 4960"/>
                <a:gd name="T31" fmla="*/ 2147483646 h 2752"/>
                <a:gd name="T32" fmla="*/ 2147483646 w 4960"/>
                <a:gd name="T33" fmla="*/ 2147483646 h 2752"/>
                <a:gd name="T34" fmla="*/ 2147483646 w 4960"/>
                <a:gd name="T35" fmla="*/ 2147483646 h 2752"/>
                <a:gd name="T36" fmla="*/ 2147483646 w 4960"/>
                <a:gd name="T37" fmla="*/ 2147483646 h 2752"/>
                <a:gd name="T38" fmla="*/ 2147483646 w 4960"/>
                <a:gd name="T39" fmla="*/ 2147483646 h 2752"/>
                <a:gd name="T40" fmla="*/ 2147483646 w 4960"/>
                <a:gd name="T41" fmla="*/ 2147483646 h 2752"/>
                <a:gd name="T42" fmla="*/ 2147483646 w 4960"/>
                <a:gd name="T43" fmla="*/ 2147483646 h 2752"/>
                <a:gd name="T44" fmla="*/ 2147483646 w 4960"/>
                <a:gd name="T45" fmla="*/ 2147483646 h 2752"/>
                <a:gd name="T46" fmla="*/ 2147483646 w 4960"/>
                <a:gd name="T47" fmla="*/ 2147483646 h 2752"/>
                <a:gd name="T48" fmla="*/ 2147483646 w 4960"/>
                <a:gd name="T49" fmla="*/ 2147483646 h 2752"/>
                <a:gd name="T50" fmla="*/ 2147483646 w 4960"/>
                <a:gd name="T51" fmla="*/ 2147483646 h 2752"/>
                <a:gd name="T52" fmla="*/ 2147483646 w 4960"/>
                <a:gd name="T53" fmla="*/ 2147483646 h 2752"/>
                <a:gd name="T54" fmla="*/ 2147483646 w 4960"/>
                <a:gd name="T55" fmla="*/ 2147483646 h 2752"/>
                <a:gd name="T56" fmla="*/ 2147483646 w 4960"/>
                <a:gd name="T57" fmla="*/ 2147483646 h 2752"/>
                <a:gd name="T58" fmla="*/ 2147483646 w 4960"/>
                <a:gd name="T59" fmla="*/ 2147483646 h 2752"/>
                <a:gd name="T60" fmla="*/ 2147483646 w 4960"/>
                <a:gd name="T61" fmla="*/ 2147483646 h 2752"/>
                <a:gd name="T62" fmla="*/ 2147483646 w 4960"/>
                <a:gd name="T63" fmla="*/ 2147483646 h 2752"/>
                <a:gd name="T64" fmla="*/ 2147483646 w 4960"/>
                <a:gd name="T65" fmla="*/ 2147483646 h 2752"/>
                <a:gd name="T66" fmla="*/ 0 w 4960"/>
                <a:gd name="T67" fmla="*/ 0 h 2752"/>
                <a:gd name="T68" fmla="*/ 0 w 4960"/>
                <a:gd name="T69" fmla="*/ 0 h 27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0BC4105C-3780-45EA-B069-609D4ED18F18}"/>
                </a:ext>
              </a:extLst>
            </p:cNvPr>
            <p:cNvSpPr>
              <a:spLocks/>
            </p:cNvSpPr>
            <p:nvPr/>
          </p:nvSpPr>
          <p:spPr bwMode="gray">
            <a:xfrm rot="-5912394">
              <a:off x="3074559" y="1458373"/>
              <a:ext cx="2377690" cy="317748"/>
            </a:xfrm>
            <a:custGeom>
              <a:avLst/>
              <a:gdLst>
                <a:gd name="T0" fmla="*/ 1142553991 w 10000"/>
                <a:gd name="T1" fmla="*/ 548402480 h 5291"/>
                <a:gd name="T2" fmla="*/ 2147483646 w 10000"/>
                <a:gd name="T3" fmla="*/ 1145969242 h 5291"/>
                <a:gd name="T4" fmla="*/ 2147483646 w 10000"/>
                <a:gd name="T5" fmla="*/ 0 h 5291"/>
                <a:gd name="T6" fmla="*/ 2147483646 w 10000"/>
                <a:gd name="T7" fmla="*/ 0 h 5291"/>
                <a:gd name="T8" fmla="*/ 2147483646 w 10000"/>
                <a:gd name="T9" fmla="*/ 44183667 h 5291"/>
                <a:gd name="T10" fmla="*/ 2147483646 w 10000"/>
                <a:gd name="T11" fmla="*/ 86636205 h 5291"/>
                <a:gd name="T12" fmla="*/ 2147483646 w 10000"/>
                <a:gd name="T13" fmla="*/ 127786763 h 5291"/>
                <a:gd name="T14" fmla="*/ 2147483646 w 10000"/>
                <a:gd name="T15" fmla="*/ 163091082 h 5291"/>
                <a:gd name="T16" fmla="*/ 2147483646 w 10000"/>
                <a:gd name="T17" fmla="*/ 198611898 h 5291"/>
                <a:gd name="T18" fmla="*/ 2147483646 w 10000"/>
                <a:gd name="T19" fmla="*/ 231965108 h 5291"/>
                <a:gd name="T20" fmla="*/ 2147483646 w 10000"/>
                <a:gd name="T21" fmla="*/ 260337705 h 5291"/>
                <a:gd name="T22" fmla="*/ 2147483646 w 10000"/>
                <a:gd name="T23" fmla="*/ 286979172 h 5291"/>
                <a:gd name="T24" fmla="*/ 2147483646 w 10000"/>
                <a:gd name="T25" fmla="*/ 311885907 h 5291"/>
                <a:gd name="T26" fmla="*/ 2147483646 w 10000"/>
                <a:gd name="T27" fmla="*/ 333114007 h 5291"/>
                <a:gd name="T28" fmla="*/ 2147483646 w 10000"/>
                <a:gd name="T29" fmla="*/ 354338445 h 5291"/>
                <a:gd name="T30" fmla="*/ 2147483646 w 10000"/>
                <a:gd name="T31" fmla="*/ 372317000 h 5291"/>
                <a:gd name="T32" fmla="*/ 2147483646 w 10000"/>
                <a:gd name="T33" fmla="*/ 386393339 h 5291"/>
                <a:gd name="T34" fmla="*/ 2147483646 w 10000"/>
                <a:gd name="T35" fmla="*/ 400689596 h 5291"/>
                <a:gd name="T36" fmla="*/ 2147483646 w 10000"/>
                <a:gd name="T37" fmla="*/ 412818430 h 5291"/>
                <a:gd name="T38" fmla="*/ 2147483646 w 10000"/>
                <a:gd name="T39" fmla="*/ 421914094 h 5291"/>
                <a:gd name="T40" fmla="*/ 2147483646 w 10000"/>
                <a:gd name="T41" fmla="*/ 428845817 h 5291"/>
                <a:gd name="T42" fmla="*/ 2147483646 w 10000"/>
                <a:gd name="T43" fmla="*/ 435993976 h 5291"/>
                <a:gd name="T44" fmla="*/ 2147483646 w 10000"/>
                <a:gd name="T45" fmla="*/ 439456294 h 5291"/>
                <a:gd name="T46" fmla="*/ 2147483646 w 10000"/>
                <a:gd name="T47" fmla="*/ 443138531 h 5291"/>
                <a:gd name="T48" fmla="*/ 2147483646 w 10000"/>
                <a:gd name="T49" fmla="*/ 444656888 h 5291"/>
                <a:gd name="T50" fmla="*/ 2147483646 w 10000"/>
                <a:gd name="T51" fmla="*/ 443138531 h 5291"/>
                <a:gd name="T52" fmla="*/ 2147483646 w 10000"/>
                <a:gd name="T53" fmla="*/ 443138531 h 5291"/>
                <a:gd name="T54" fmla="*/ 2147483646 w 10000"/>
                <a:gd name="T55" fmla="*/ 439456294 h 5291"/>
                <a:gd name="T56" fmla="*/ 2147483646 w 10000"/>
                <a:gd name="T57" fmla="*/ 434042867 h 5291"/>
                <a:gd name="T58" fmla="*/ 2147483646 w 10000"/>
                <a:gd name="T59" fmla="*/ 428845817 h 5291"/>
                <a:gd name="T60" fmla="*/ 2147483646 w 10000"/>
                <a:gd name="T61" fmla="*/ 423428847 h 5291"/>
                <a:gd name="T62" fmla="*/ 2147483646 w 10000"/>
                <a:gd name="T63" fmla="*/ 414765935 h 5291"/>
                <a:gd name="T64" fmla="*/ 2147483646 w 10000"/>
                <a:gd name="T65" fmla="*/ 405670271 h 5291"/>
                <a:gd name="T66" fmla="*/ 2147483646 w 10000"/>
                <a:gd name="T67" fmla="*/ 397007359 h 5291"/>
                <a:gd name="T68" fmla="*/ 0 w 10000"/>
                <a:gd name="T69" fmla="*/ 373831753 h 5291"/>
                <a:gd name="T70" fmla="*/ 1142553991 w 10000"/>
                <a:gd name="T71" fmla="*/ 548402480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5802D62C-EAA0-4561-8915-3A558B5446D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2147483646 h 4320"/>
                <a:gd name="T4" fmla="*/ 2147483646 w 5760"/>
                <a:gd name="T5" fmla="*/ 2147483646 h 4320"/>
                <a:gd name="T6" fmla="*/ 2147483646 w 5760"/>
                <a:gd name="T7" fmla="*/ 0 h 4320"/>
                <a:gd name="T8" fmla="*/ 0 w 5760"/>
                <a:gd name="T9" fmla="*/ 0 h 4320"/>
                <a:gd name="T10" fmla="*/ 2147483646 w 5760"/>
                <a:gd name="T11" fmla="*/ 2147483646 h 4320"/>
                <a:gd name="T12" fmla="*/ 2147483646 w 5760"/>
                <a:gd name="T13" fmla="*/ 2147483646 h 4320"/>
                <a:gd name="T14" fmla="*/ 2147483646 w 5760"/>
                <a:gd name="T15" fmla="*/ 2147483646 h 4320"/>
                <a:gd name="T16" fmla="*/ 2147483646 w 5760"/>
                <a:gd name="T17" fmla="*/ 2147483646 h 4320"/>
                <a:gd name="T18" fmla="*/ 2147483646 w 5760"/>
                <a:gd name="T19" fmla="*/ 2147483646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53D5BA12-AE90-49C9-A714-34631E355319}"/>
              </a:ext>
            </a:extLst>
          </p:cNvPr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32624D76-0A7A-4A1F-A078-D84AA87BD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E76F92AD-4C8F-45A0-AB9A-272FCDB82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4CE60933-E3FA-4F83-968F-C8D9F9A57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102D24-1A1D-4C24-A02F-B7091BA147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5805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5">
            <a:extLst>
              <a:ext uri="{FF2B5EF4-FFF2-40B4-BE49-F238E27FC236}">
                <a16:creationId xmlns:a16="http://schemas.microsoft.com/office/drawing/2014/main" id="{E1A59452-08E1-4782-B397-1A8F50573CC9}"/>
              </a:ext>
            </a:extLst>
          </p:cNvPr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1B83D2C-B79E-4744-8EF8-1AA65C4A56F6}"/>
                </a:ext>
              </a:extLst>
            </p:cNvPr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64A7AA9-65A7-4310-B4D2-FBAC57C15039}"/>
                </a:ext>
              </a:extLst>
            </p:cNvPr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6533596-9873-4721-AB1C-EF8C4282511A}"/>
                </a:ext>
              </a:extLst>
            </p:cNvPr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356E331-C777-48E7-880E-3C926239418A}"/>
                </a:ext>
              </a:extLst>
            </p:cNvPr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23B3E38-BDD0-4A40-8916-851EDDD9045A}"/>
                </a:ext>
              </a:extLst>
            </p:cNvPr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C182784-A485-4E84-9BF7-923E7F5AE9D0}"/>
                </a:ext>
              </a:extLst>
            </p:cNvPr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51" name="Freeform 5">
              <a:extLst>
                <a:ext uri="{FF2B5EF4-FFF2-40B4-BE49-F238E27FC236}">
                  <a16:creationId xmlns:a16="http://schemas.microsoft.com/office/drawing/2014/main" id="{555E7917-1447-41BD-8CB0-1572E0102D9B}"/>
                </a:ext>
              </a:extLst>
            </p:cNvPr>
            <p:cNvSpPr>
              <a:spLocks/>
            </p:cNvSpPr>
            <p:nvPr/>
          </p:nvSpPr>
          <p:spPr bwMode="gray">
            <a:xfrm rot="-589932">
              <a:off x="6359946" y="1790293"/>
              <a:ext cx="2377690" cy="317748"/>
            </a:xfrm>
            <a:custGeom>
              <a:avLst/>
              <a:gdLst>
                <a:gd name="T0" fmla="*/ 1142553991 w 10000"/>
                <a:gd name="T1" fmla="*/ 548402480 h 5291"/>
                <a:gd name="T2" fmla="*/ 2147483646 w 10000"/>
                <a:gd name="T3" fmla="*/ 1145969242 h 5291"/>
                <a:gd name="T4" fmla="*/ 2147483646 w 10000"/>
                <a:gd name="T5" fmla="*/ 0 h 5291"/>
                <a:gd name="T6" fmla="*/ 2147483646 w 10000"/>
                <a:gd name="T7" fmla="*/ 0 h 5291"/>
                <a:gd name="T8" fmla="*/ 2147483646 w 10000"/>
                <a:gd name="T9" fmla="*/ 44183667 h 5291"/>
                <a:gd name="T10" fmla="*/ 2147483646 w 10000"/>
                <a:gd name="T11" fmla="*/ 86636205 h 5291"/>
                <a:gd name="T12" fmla="*/ 2147483646 w 10000"/>
                <a:gd name="T13" fmla="*/ 127786763 h 5291"/>
                <a:gd name="T14" fmla="*/ 2147483646 w 10000"/>
                <a:gd name="T15" fmla="*/ 163091082 h 5291"/>
                <a:gd name="T16" fmla="*/ 2147483646 w 10000"/>
                <a:gd name="T17" fmla="*/ 198611898 h 5291"/>
                <a:gd name="T18" fmla="*/ 2147483646 w 10000"/>
                <a:gd name="T19" fmla="*/ 231965108 h 5291"/>
                <a:gd name="T20" fmla="*/ 2147483646 w 10000"/>
                <a:gd name="T21" fmla="*/ 260337705 h 5291"/>
                <a:gd name="T22" fmla="*/ 2147483646 w 10000"/>
                <a:gd name="T23" fmla="*/ 286979172 h 5291"/>
                <a:gd name="T24" fmla="*/ 2147483646 w 10000"/>
                <a:gd name="T25" fmla="*/ 311885907 h 5291"/>
                <a:gd name="T26" fmla="*/ 2147483646 w 10000"/>
                <a:gd name="T27" fmla="*/ 333114007 h 5291"/>
                <a:gd name="T28" fmla="*/ 2147483646 w 10000"/>
                <a:gd name="T29" fmla="*/ 354338445 h 5291"/>
                <a:gd name="T30" fmla="*/ 2147483646 w 10000"/>
                <a:gd name="T31" fmla="*/ 372317000 h 5291"/>
                <a:gd name="T32" fmla="*/ 2147483646 w 10000"/>
                <a:gd name="T33" fmla="*/ 386393339 h 5291"/>
                <a:gd name="T34" fmla="*/ 2147483646 w 10000"/>
                <a:gd name="T35" fmla="*/ 400689596 h 5291"/>
                <a:gd name="T36" fmla="*/ 2147483646 w 10000"/>
                <a:gd name="T37" fmla="*/ 412818430 h 5291"/>
                <a:gd name="T38" fmla="*/ 2147483646 w 10000"/>
                <a:gd name="T39" fmla="*/ 421914094 h 5291"/>
                <a:gd name="T40" fmla="*/ 2147483646 w 10000"/>
                <a:gd name="T41" fmla="*/ 428845817 h 5291"/>
                <a:gd name="T42" fmla="*/ 2147483646 w 10000"/>
                <a:gd name="T43" fmla="*/ 435993976 h 5291"/>
                <a:gd name="T44" fmla="*/ 2147483646 w 10000"/>
                <a:gd name="T45" fmla="*/ 439456294 h 5291"/>
                <a:gd name="T46" fmla="*/ 2147483646 w 10000"/>
                <a:gd name="T47" fmla="*/ 443138531 h 5291"/>
                <a:gd name="T48" fmla="*/ 2147483646 w 10000"/>
                <a:gd name="T49" fmla="*/ 444656888 h 5291"/>
                <a:gd name="T50" fmla="*/ 2147483646 w 10000"/>
                <a:gd name="T51" fmla="*/ 443138531 h 5291"/>
                <a:gd name="T52" fmla="*/ 2147483646 w 10000"/>
                <a:gd name="T53" fmla="*/ 443138531 h 5291"/>
                <a:gd name="T54" fmla="*/ 2147483646 w 10000"/>
                <a:gd name="T55" fmla="*/ 439456294 h 5291"/>
                <a:gd name="T56" fmla="*/ 2147483646 w 10000"/>
                <a:gd name="T57" fmla="*/ 434042867 h 5291"/>
                <a:gd name="T58" fmla="*/ 2147483646 w 10000"/>
                <a:gd name="T59" fmla="*/ 428845817 h 5291"/>
                <a:gd name="T60" fmla="*/ 2147483646 w 10000"/>
                <a:gd name="T61" fmla="*/ 423428847 h 5291"/>
                <a:gd name="T62" fmla="*/ 2147483646 w 10000"/>
                <a:gd name="T63" fmla="*/ 414765935 h 5291"/>
                <a:gd name="T64" fmla="*/ 2147483646 w 10000"/>
                <a:gd name="T65" fmla="*/ 405670271 h 5291"/>
                <a:gd name="T66" fmla="*/ 2147483646 w 10000"/>
                <a:gd name="T67" fmla="*/ 397007359 h 5291"/>
                <a:gd name="T68" fmla="*/ 0 w 10000"/>
                <a:gd name="T69" fmla="*/ 373831753 h 5291"/>
                <a:gd name="T70" fmla="*/ 1142553991 w 10000"/>
                <a:gd name="T71" fmla="*/ 548402480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24">
              <a:extLst>
                <a:ext uri="{FF2B5EF4-FFF2-40B4-BE49-F238E27FC236}">
                  <a16:creationId xmlns:a16="http://schemas.microsoft.com/office/drawing/2014/main" id="{09905573-AD45-43B1-8B8F-E8BA212E698C}"/>
                </a:ext>
              </a:extLst>
            </p:cNvPr>
            <p:cNvSpPr>
              <a:spLocks/>
            </p:cNvSpPr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>
                <a:gd name="T0" fmla="*/ 0 w 4960"/>
                <a:gd name="T1" fmla="*/ 0 h 2752"/>
                <a:gd name="T2" fmla="*/ 0 w 4960"/>
                <a:gd name="T3" fmla="*/ 2147483646 h 2752"/>
                <a:gd name="T4" fmla="*/ 0 w 4960"/>
                <a:gd name="T5" fmla="*/ 2147483646 h 2752"/>
                <a:gd name="T6" fmla="*/ 0 w 4960"/>
                <a:gd name="T7" fmla="*/ 2147483646 h 2752"/>
                <a:gd name="T8" fmla="*/ 2147483646 w 4960"/>
                <a:gd name="T9" fmla="*/ 2147483646 h 2752"/>
                <a:gd name="T10" fmla="*/ 2147483646 w 4960"/>
                <a:gd name="T11" fmla="*/ 2147483646 h 2752"/>
                <a:gd name="T12" fmla="*/ 2147483646 w 4960"/>
                <a:gd name="T13" fmla="*/ 2147483646 h 2752"/>
                <a:gd name="T14" fmla="*/ 2147483646 w 4960"/>
                <a:gd name="T15" fmla="*/ 0 h 2752"/>
                <a:gd name="T16" fmla="*/ 2147483646 w 4960"/>
                <a:gd name="T17" fmla="*/ 0 h 2752"/>
                <a:gd name="T18" fmla="*/ 2147483646 w 4960"/>
                <a:gd name="T19" fmla="*/ 2147483646 h 2752"/>
                <a:gd name="T20" fmla="*/ 2147483646 w 4960"/>
                <a:gd name="T21" fmla="*/ 2147483646 h 2752"/>
                <a:gd name="T22" fmla="*/ 2147483646 w 4960"/>
                <a:gd name="T23" fmla="*/ 2147483646 h 2752"/>
                <a:gd name="T24" fmla="*/ 2147483646 w 4960"/>
                <a:gd name="T25" fmla="*/ 2147483646 h 2752"/>
                <a:gd name="T26" fmla="*/ 2147483646 w 4960"/>
                <a:gd name="T27" fmla="*/ 2147483646 h 2752"/>
                <a:gd name="T28" fmla="*/ 2147483646 w 4960"/>
                <a:gd name="T29" fmla="*/ 2147483646 h 2752"/>
                <a:gd name="T30" fmla="*/ 2147483646 w 4960"/>
                <a:gd name="T31" fmla="*/ 2147483646 h 2752"/>
                <a:gd name="T32" fmla="*/ 2147483646 w 4960"/>
                <a:gd name="T33" fmla="*/ 2147483646 h 2752"/>
                <a:gd name="T34" fmla="*/ 2147483646 w 4960"/>
                <a:gd name="T35" fmla="*/ 2147483646 h 2752"/>
                <a:gd name="T36" fmla="*/ 2147483646 w 4960"/>
                <a:gd name="T37" fmla="*/ 2147483646 h 2752"/>
                <a:gd name="T38" fmla="*/ 2147483646 w 4960"/>
                <a:gd name="T39" fmla="*/ 2147483646 h 2752"/>
                <a:gd name="T40" fmla="*/ 2147483646 w 4960"/>
                <a:gd name="T41" fmla="*/ 2147483646 h 2752"/>
                <a:gd name="T42" fmla="*/ 2147483646 w 4960"/>
                <a:gd name="T43" fmla="*/ 2147483646 h 2752"/>
                <a:gd name="T44" fmla="*/ 2147483646 w 4960"/>
                <a:gd name="T45" fmla="*/ 2147483646 h 2752"/>
                <a:gd name="T46" fmla="*/ 2147483646 w 4960"/>
                <a:gd name="T47" fmla="*/ 2147483646 h 2752"/>
                <a:gd name="T48" fmla="*/ 2147483646 w 4960"/>
                <a:gd name="T49" fmla="*/ 2147483646 h 2752"/>
                <a:gd name="T50" fmla="*/ 2147483646 w 4960"/>
                <a:gd name="T51" fmla="*/ 2147483646 h 2752"/>
                <a:gd name="T52" fmla="*/ 2147483646 w 4960"/>
                <a:gd name="T53" fmla="*/ 2147483646 h 2752"/>
                <a:gd name="T54" fmla="*/ 2147483646 w 4960"/>
                <a:gd name="T55" fmla="*/ 2147483646 h 2752"/>
                <a:gd name="T56" fmla="*/ 2147483646 w 4960"/>
                <a:gd name="T57" fmla="*/ 2147483646 h 2752"/>
                <a:gd name="T58" fmla="*/ 2147483646 w 4960"/>
                <a:gd name="T59" fmla="*/ 2147483646 h 2752"/>
                <a:gd name="T60" fmla="*/ 2147483646 w 4960"/>
                <a:gd name="T61" fmla="*/ 2147483646 h 2752"/>
                <a:gd name="T62" fmla="*/ 2147483646 w 4960"/>
                <a:gd name="T63" fmla="*/ 2147483646 h 2752"/>
                <a:gd name="T64" fmla="*/ 2147483646 w 4960"/>
                <a:gd name="T65" fmla="*/ 2147483646 h 2752"/>
                <a:gd name="T66" fmla="*/ 0 w 4960"/>
                <a:gd name="T67" fmla="*/ 0 h 2752"/>
                <a:gd name="T68" fmla="*/ 0 w 4960"/>
                <a:gd name="T69" fmla="*/ 0 h 27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Freeform 5">
              <a:extLst>
                <a:ext uri="{FF2B5EF4-FFF2-40B4-BE49-F238E27FC236}">
                  <a16:creationId xmlns:a16="http://schemas.microsoft.com/office/drawing/2014/main" id="{CF611A74-294C-4DA4-BC30-7AF069FDB80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2147483646 h 4320"/>
                <a:gd name="T4" fmla="*/ 2147483646 w 5760"/>
                <a:gd name="T5" fmla="*/ 2147483646 h 4320"/>
                <a:gd name="T6" fmla="*/ 2147483646 w 5760"/>
                <a:gd name="T7" fmla="*/ 0 h 4320"/>
                <a:gd name="T8" fmla="*/ 0 w 5760"/>
                <a:gd name="T9" fmla="*/ 0 h 4320"/>
                <a:gd name="T10" fmla="*/ 2147483646 w 5760"/>
                <a:gd name="T11" fmla="*/ 2147483646 h 4320"/>
                <a:gd name="T12" fmla="*/ 2147483646 w 5760"/>
                <a:gd name="T13" fmla="*/ 2147483646 h 4320"/>
                <a:gd name="T14" fmla="*/ 2147483646 w 5760"/>
                <a:gd name="T15" fmla="*/ 2147483646 h 4320"/>
                <a:gd name="T16" fmla="*/ 2147483646 w 5760"/>
                <a:gd name="T17" fmla="*/ 2147483646 h 4320"/>
                <a:gd name="T18" fmla="*/ 2147483646 w 5760"/>
                <a:gd name="T19" fmla="*/ 2147483646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A964F111-8E0B-49DB-B259-25037E85F121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866775" y="927100"/>
            <a:ext cx="6345238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509E6D58-877D-4765-B6FC-CDAD689833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63600" y="2489200"/>
            <a:ext cx="6346825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126B5C-CF6A-496B-B325-A88F144E8E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73963" y="6365875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900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2B74D-57D8-4168-8EBD-CCB1FF30B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0550" y="6365875"/>
            <a:ext cx="3860800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900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CB27B21-27FB-4BD3-B26B-D10FC241EB0F}"/>
              </a:ext>
            </a:extLst>
          </p:cNvPr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C91647B7-EB15-41CE-8146-14989A5474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678738" y="295275"/>
            <a:ext cx="790575" cy="768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2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1A00686-F960-4269-B313-41FD20D0E7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1" r:id="rId2"/>
    <p:sldLayoutId id="2147484026" r:id="rId3"/>
    <p:sldLayoutId id="2147484022" r:id="rId4"/>
    <p:sldLayoutId id="2147484023" r:id="rId5"/>
    <p:sldLayoutId id="2147484024" r:id="rId6"/>
    <p:sldLayoutId id="2147484027" r:id="rId7"/>
    <p:sldLayoutId id="2147484028" r:id="rId8"/>
    <p:sldLayoutId id="2147484029" r:id="rId9"/>
    <p:sldLayoutId id="2147484030" r:id="rId10"/>
    <p:sldLayoutId id="2147484031" r:id="rId11"/>
    <p:sldLayoutId id="2147484032" r:id="rId12"/>
    <p:sldLayoutId id="2147484033" r:id="rId13"/>
    <p:sldLayoutId id="2147484034" r:id="rId14"/>
    <p:sldLayoutId id="2147484035" r:id="rId15"/>
    <p:sldLayoutId id="2147484036" r:id="rId16"/>
    <p:sldLayoutId id="2147484037" r:id="rId17"/>
    <p:sldLayoutId id="2147484038" r:id="rId18"/>
    <p:sldLayoutId id="2147484039" r:id="rId19"/>
    <p:sldLayoutId id="2147484040" r:id="rId20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685800" indent="-282575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95885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233488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1508125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mailto:safety@mail.ecu.edu" TargetMode="Externa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ha.gov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hyperlink" Target="http://www.epa.gov/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ecu.az1.qualtrics.com/SE/?SID=SV_enUhwIqNlXV8kXr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hyperlink" Target="mailto:safety@ecu.edu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13E8E5A0-6F27-4C77-9292-DD16A8E1BF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1757363"/>
            <a:ext cx="7772400" cy="137160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en-US" sz="8000" b="1">
                <a:solidFill>
                  <a:srgbClr val="FFFF00"/>
                </a:solidFill>
                <a:latin typeface="Garamond" panose="02020404030301010803" pitchFamily="18" charset="0"/>
              </a:rPr>
              <a:t>ART SAFETY</a:t>
            </a:r>
            <a:endParaRPr lang="en-US" altLang="en-US" sz="7200" b="1">
              <a:solidFill>
                <a:srgbClr val="FFFF00"/>
              </a:solidFill>
              <a:latin typeface="Garamond" panose="02020404030301010803" pitchFamily="18" charset="0"/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F02CEEB-39E8-4AA2-B67B-398B0613D7F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58813" y="3733800"/>
            <a:ext cx="6400800" cy="2133600"/>
          </a:xfrm>
        </p:spPr>
        <p:txBody>
          <a:bodyPr lIns="92075" tIns="46038" rIns="92075" bIns="46038"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n-US" altLang="en-US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Presented by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n-US" altLang="en-US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the ECU Office of Environmental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n-US" altLang="en-US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Health and Safety</a:t>
            </a:r>
            <a:endParaRPr lang="en-US" altLang="en-US" sz="3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3085" name="Picture 13" descr="alloy">
            <a:extLst>
              <a:ext uri="{FF2B5EF4-FFF2-40B4-BE49-F238E27FC236}">
                <a16:creationId xmlns:a16="http://schemas.microsoft.com/office/drawing/2014/main" id="{AA39E161-E613-40A2-AFA5-3450A4BD1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579438"/>
            <a:ext cx="3886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17" descr="canfull3">
            <a:extLst>
              <a:ext uri="{FF2B5EF4-FFF2-40B4-BE49-F238E27FC236}">
                <a16:creationId xmlns:a16="http://schemas.microsoft.com/office/drawing/2014/main" id="{40A66B44-2C09-466D-9F0B-3D3D2B976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579438"/>
            <a:ext cx="14478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21" descr="exhaust">
            <a:extLst>
              <a:ext uri="{FF2B5EF4-FFF2-40B4-BE49-F238E27FC236}">
                <a16:creationId xmlns:a16="http://schemas.microsoft.com/office/drawing/2014/main" id="{8B792C2E-B5CD-489A-8A20-8F0340CAB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413" y="592138"/>
            <a:ext cx="1379537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7" name="Picture 25" descr="gweav">
            <a:extLst>
              <a:ext uri="{FF2B5EF4-FFF2-40B4-BE49-F238E27FC236}">
                <a16:creationId xmlns:a16="http://schemas.microsoft.com/office/drawing/2014/main" id="{CB390945-E945-41AD-A9AC-2DA2EB5B2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613" y="2406650"/>
            <a:ext cx="1371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33" descr="https://lh3.googleusercontent.com/zmakWsdoWrlS7Sbcq-vMYSGOEb8EHqRnFgEYRkSYTcOqXoD7r9LGqvSr8MNAkaFKIJO7UEoI4Jh-tXC877_jSYOQq1YNqJ9DUT5Nrz3Ke-MnR6j53idWQprWAgH2jol2jk_9k2J878oqz3PrvxDiL5LfoNjErTpoFowu0JJNP8nRcvbWsYfx2Kx66ZezhdAMK-8nVL3bO0UxvIJ-QY0e2CcBv8r9cp7h6HJujnOY2UlF15lwxPOxgKhj6hDu49n5ZyQbYr7UIplNtqX5BHIAxOiEqvAstv-ce13L-zn6eOrmJPiKK8SFwFJltXbJCEwFw-ojy1L7TFPzoU_HKey9ythmBGfG-WSwId_MbKSpuqtM1RtOqOg57_BADa2ET69aDCjtdwfNMlZhQgIob0HaGC0rXOwQ9NMxtVsJR_x3jOVpYKkngmkasfiBh6PnJ3wFNsTNW81E_rcikheuJa3OV0VjGSH3Xyu4bv5kzEiBfVaWAWbwyVKf3aS5ZN3wJUprOmJ1OZBaGixFzJfoaAdWAV4iF5iquVqY9gHKnpz5DC0=w515-h686-no">
            <a:extLst>
              <a:ext uri="{FF2B5EF4-FFF2-40B4-BE49-F238E27FC236}">
                <a16:creationId xmlns:a16="http://schemas.microsoft.com/office/drawing/2014/main" id="{5C4907F1-99D7-4E17-B57D-4519217E7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825" y="3733800"/>
            <a:ext cx="1762125" cy="235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 autoUpdateAnimBg="0"/>
      <p:bldP spid="3075" grpId="0" build="p" autoUpdateAnimBg="0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F343D4B4-484E-4146-958B-8B05A02C3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188" y="698500"/>
            <a:ext cx="8153400" cy="13716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sz="5400" b="1">
                <a:solidFill>
                  <a:srgbClr val="FFFF00"/>
                </a:solidFill>
                <a:latin typeface="Garamond" panose="02020404030301010803" pitchFamily="18" charset="0"/>
              </a:rPr>
              <a:t>ROUTES OF EXPOSURE</a:t>
            </a:r>
            <a:endParaRPr lang="en-US" altLang="en-US" sz="4800" b="1">
              <a:solidFill>
                <a:srgbClr val="FFFF00"/>
              </a:solidFill>
              <a:latin typeface="Garamond" panose="02020404030301010803" pitchFamily="18" charset="0"/>
            </a:endParaRP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8765C8E8-5EB3-410A-90CE-9F2825592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514600"/>
            <a:ext cx="7924800" cy="37338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5400" b="1">
                <a:latin typeface="Garamond" panose="02020404030301010803" pitchFamily="18" charset="0"/>
              </a:rPr>
              <a:t>INHALATION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5400" b="1">
                <a:latin typeface="Garamond" panose="02020404030301010803" pitchFamily="18" charset="0"/>
              </a:rPr>
              <a:t>ABSORPTION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5400" b="1">
                <a:latin typeface="Garamond" panose="02020404030301010803" pitchFamily="18" charset="0"/>
              </a:rPr>
              <a:t>INGESTION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5400" b="1">
                <a:latin typeface="Garamond" panose="02020404030301010803" pitchFamily="18" charset="0"/>
              </a:rPr>
              <a:t>INJECTION</a:t>
            </a:r>
          </a:p>
        </p:txBody>
      </p:sp>
      <p:pic>
        <p:nvPicPr>
          <p:cNvPr id="12292" name="Picture 4">
            <a:extLst>
              <a:ext uri="{FF2B5EF4-FFF2-40B4-BE49-F238E27FC236}">
                <a16:creationId xmlns:a16="http://schemas.microsoft.com/office/drawing/2014/main" id="{E296F521-FE69-49F8-A3EC-30CAC0B24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590800"/>
            <a:ext cx="2733675" cy="252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  <p:bldP spid="12291" grpId="0" build="p" autoUpdateAnimBg="0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54699B1C-B65A-47CF-B9B2-92EF067495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838200"/>
            <a:ext cx="7772400" cy="1143000"/>
          </a:xfrm>
        </p:spPr>
        <p:txBody>
          <a:bodyPr lIns="92075" tIns="46038" rIns="92075" bIns="46038"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800" b="1" dirty="0">
                <a:solidFill>
                  <a:srgbClr val="FFFF00"/>
                </a:solidFill>
                <a:latin typeface="Garamond" panose="02020404030301010803" pitchFamily="18" charset="0"/>
              </a:rPr>
              <a:t>ROUTES OF EXPOSURE</a:t>
            </a:r>
            <a:br>
              <a:rPr lang="en-US" altLang="en-US" sz="4800" b="1" dirty="0">
                <a:solidFill>
                  <a:schemeClr val="accent2"/>
                </a:solidFill>
                <a:latin typeface="Garamond" panose="02020404030301010803" pitchFamily="18" charset="0"/>
              </a:rPr>
            </a:br>
            <a:endParaRPr lang="en-US" altLang="en-US" b="1" dirty="0">
              <a:solidFill>
                <a:schemeClr val="accent2"/>
              </a:solidFill>
              <a:latin typeface="Garamond" panose="02020404030301010803" pitchFamily="18" charset="0"/>
            </a:endParaRP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D897C240-BBB7-4293-B2B0-7CA16398EEC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286000"/>
            <a:ext cx="4724400" cy="4572000"/>
          </a:xfrm>
        </p:spPr>
        <p:txBody>
          <a:bodyPr lIns="92075" tIns="46038" rIns="92075" bIns="46038"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n-US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INHALATION: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Primary Route of Entry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Airborne contaminants such as gases, vapors and particulate matter that enter directly into lungs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Respiratory protection or specialized exhaust may be necessary.</a:t>
            </a:r>
          </a:p>
        </p:txBody>
      </p:sp>
      <p:graphicFrame>
        <p:nvGraphicFramePr>
          <p:cNvPr id="13316" name="Object 4">
            <a:extLst>
              <a:ext uri="{FF2B5EF4-FFF2-40B4-BE49-F238E27FC236}">
                <a16:creationId xmlns:a16="http://schemas.microsoft.com/office/drawing/2014/main" id="{8A09B465-78C8-4E6C-9DB3-AD0E5C9E797F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5638800" y="2667000"/>
          <a:ext cx="2530475" cy="316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5" name="Photo Editor Photo" r:id="rId3" imgW="2285714" imgH="2857899" progId="MSPhotoEd.3">
                  <p:embed/>
                </p:oleObj>
              </mc:Choice>
              <mc:Fallback>
                <p:oleObj name="Photo Editor Photo" r:id="rId3" imgW="2285714" imgH="2857899" progId="MSPhotoEd.3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667000"/>
                        <a:ext cx="2530475" cy="316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  <p:bldP spid="13315" grpId="0" build="p" autoUpdateAnimBg="0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6862DA08-E699-41B3-BC9F-5E2BA4FA4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4478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sz="4800" b="1">
                <a:solidFill>
                  <a:srgbClr val="FFFF00"/>
                </a:solidFill>
                <a:latin typeface="Garamond" panose="02020404030301010803" pitchFamily="18" charset="0"/>
              </a:rPr>
              <a:t>ROUTES OF EXPOSURE</a:t>
            </a:r>
            <a:endParaRPr lang="en-US" altLang="en-US" sz="4800" b="1">
              <a:solidFill>
                <a:schemeClr val="accent2"/>
              </a:solidFill>
              <a:latin typeface="Garamond" panose="02020404030301010803" pitchFamily="18" charset="0"/>
            </a:endParaRP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D1ACFF1D-F0C7-436D-A6CC-202F228BAFF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57225" y="2514600"/>
            <a:ext cx="8153400" cy="4191000"/>
          </a:xfrm>
        </p:spPr>
        <p:txBody>
          <a:bodyPr lIns="92075" tIns="46038" rIns="92075" bIns="46038"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n-US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ABSORPTION: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Can occur very quickly through cut or abraded skin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Many compounds can be absorbed through intact skin (methyl mercury incident)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Absorption through eyes are of great concern due to their sensitivity and splash hazards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Barrier protection (such as gloves) and personal hygiene are the primary control measures.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Garamond" panose="020204040303010108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  <p:bldP spid="14339" grpId="0" build="p" autoUpdateAnimBg="0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20591FE6-8C85-4660-A65C-261BA86F3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988" y="847725"/>
            <a:ext cx="7772400" cy="1143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sz="4800" b="1">
                <a:solidFill>
                  <a:srgbClr val="FFFF00"/>
                </a:solidFill>
                <a:latin typeface="Garamond" panose="02020404030301010803" pitchFamily="18" charset="0"/>
              </a:rPr>
              <a:t>ROUTES OF EXPOSURE</a:t>
            </a:r>
            <a:endParaRPr lang="en-US" altLang="en-US" sz="4800" b="1">
              <a:solidFill>
                <a:schemeClr val="accent2"/>
              </a:solidFill>
              <a:latin typeface="Garamond" panose="02020404030301010803" pitchFamily="18" charset="0"/>
            </a:endParaRP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FF20CEB2-E0D0-486B-808B-05BA418F2FC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4988" y="2133600"/>
            <a:ext cx="7772400" cy="4419600"/>
          </a:xfrm>
        </p:spPr>
        <p:txBody>
          <a:bodyPr lIns="92075" tIns="46038" rIns="92075" bIns="46038"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n-US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INGESTION: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Includes direct tasting of chemicals.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More often occurs when contaminated items are placed in the mouth.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Purpose for banning food, drink, tobacco, and cosmetics in the studio/work areas.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Personal hygiene, labeling and housekeeping are very important to ingestion hazard control.</a:t>
            </a:r>
          </a:p>
        </p:txBody>
      </p:sp>
      <p:graphicFrame>
        <p:nvGraphicFramePr>
          <p:cNvPr id="15366" name="Object 6">
            <a:extLst>
              <a:ext uri="{FF2B5EF4-FFF2-40B4-BE49-F238E27FC236}">
                <a16:creationId xmlns:a16="http://schemas.microsoft.com/office/drawing/2014/main" id="{0D5714FD-D25F-4C85-9525-EEBEDD23DA55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7467600" y="2019300"/>
          <a:ext cx="15240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3" name="Photo Editor Photo" r:id="rId3" imgW="1523810" imgH="1523810" progId="MSPhotoEd.3">
                  <p:embed/>
                </p:oleObj>
              </mc:Choice>
              <mc:Fallback>
                <p:oleObj name="Photo Editor Photo" r:id="rId3" imgW="1523810" imgH="1523810" progId="MSPhotoEd.3">
                  <p:embed/>
                  <p:pic>
                    <p:nvPicPr>
                      <p:cNvPr id="0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2019300"/>
                        <a:ext cx="15240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  <p:bldP spid="15363" grpId="0" build="p" autoUpdateAnimBg="0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A856298D-7FCC-4299-9EF5-4EF3ABFFAA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5188" y="927100"/>
            <a:ext cx="7288212" cy="7096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800" b="1" dirty="0">
                <a:solidFill>
                  <a:srgbClr val="FFFF00"/>
                </a:solidFill>
                <a:latin typeface="Garamond" panose="02020404030301010803" pitchFamily="18" charset="0"/>
              </a:rPr>
              <a:t>ROUTES OF EXPOSURE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D356ABCB-198B-4AF7-BCF8-5635B8465DB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2170113"/>
            <a:ext cx="7772400" cy="3925887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n-US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INJECTION: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Places contaminants in direct contact with the blood stream.  These cuts are difficult to clean.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Needle sticks.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Deep cuts involving contaminated glass or plastic shards or similar sharp items.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utoUpdateAnimBg="0"/>
      <p:bldP spid="16387" grpId="0" build="p" autoUpdateAnimBg="0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B5558030-4D59-405A-B798-FFE7F7C90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71525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FF00"/>
                </a:solidFill>
                <a:latin typeface="Garamond" panose="02020404030301010803" pitchFamily="18" charset="0"/>
              </a:rPr>
              <a:t>RESPIRATORY PROTECTION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CEBE79C2-B707-45CE-B4F6-07A24453F9CC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19125" y="2514600"/>
            <a:ext cx="6172200" cy="3352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800" b="1">
                <a:latin typeface="Garamond" panose="02020404030301010803" pitchFamily="18" charset="0"/>
              </a:rPr>
              <a:t>Use approved through EH&amp;S.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800" b="1">
                <a:latin typeface="Garamond" panose="02020404030301010803" pitchFamily="18" charset="0"/>
              </a:rPr>
              <a:t>Must be part of ECU Respiratory Protection Program.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z="2400" b="1">
                <a:latin typeface="Garamond" panose="02020404030301010803" pitchFamily="18" charset="0"/>
              </a:rPr>
              <a:t>Medical Clearance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z="2400" b="1">
                <a:latin typeface="Garamond" panose="02020404030301010803" pitchFamily="18" charset="0"/>
              </a:rPr>
              <a:t>Training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z="2400" b="1">
                <a:latin typeface="Garamond" panose="02020404030301010803" pitchFamily="18" charset="0"/>
              </a:rPr>
              <a:t>Annual Fit Test</a:t>
            </a:r>
          </a:p>
          <a:p>
            <a:pPr eaLnBrk="1" hangingPunct="1"/>
            <a:endParaRPr lang="en-US" altLang="en-US" sz="2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A8E97DD0-5188-4928-AFF5-1E51F1FE9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14375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FF00"/>
                </a:solidFill>
                <a:latin typeface="Garamond" panose="02020404030301010803" pitchFamily="18" charset="0"/>
              </a:rPr>
              <a:t>VENTILATION</a:t>
            </a: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32D06172-A96E-41FC-BD23-058F47E578E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219325"/>
            <a:ext cx="5867400" cy="44196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Do Not Block Air Supply or Return Grills.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Do Not Remove Ceiling Tiles.</a:t>
            </a:r>
          </a:p>
          <a:p>
            <a:pPr lvl="1" indent="-283464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If missing, put in a work order.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Use Toxic or Odorous Chemicals in Fume Hoods.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Canopy Hoods are for Heat Removal Only.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Local Exhaust for Point Source Control.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n-US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70660" name="Object 4">
            <a:extLst>
              <a:ext uri="{FF2B5EF4-FFF2-40B4-BE49-F238E27FC236}">
                <a16:creationId xmlns:a16="http://schemas.microsoft.com/office/drawing/2014/main" id="{D9A5F276-B52D-4BAB-9A6C-91DE0F575D72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6437313" y="2219325"/>
          <a:ext cx="2447925" cy="166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6" name="Bitmap Image" r:id="rId3" imgW="2448267" imgH="1666667" progId="Paint.Picture">
                  <p:embed/>
                </p:oleObj>
              </mc:Choice>
              <mc:Fallback>
                <p:oleObj name="Bitmap Image" r:id="rId3" imgW="2448267" imgH="1666667" progId="Paint.Picture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7313" y="2219325"/>
                        <a:ext cx="2447925" cy="166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0662" name="Picture 6" descr="local weld exhaust">
            <a:extLst>
              <a:ext uri="{FF2B5EF4-FFF2-40B4-BE49-F238E27FC236}">
                <a16:creationId xmlns:a16="http://schemas.microsoft.com/office/drawing/2014/main" id="{49697FF1-CDC7-42F2-8276-02B8F1B15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4267200"/>
            <a:ext cx="2217738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12DDFB02-B178-42BD-8504-9E88E5B6A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38200"/>
            <a:ext cx="8382000" cy="12954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sz="4400" b="1">
                <a:solidFill>
                  <a:srgbClr val="FFFF00"/>
                </a:solidFill>
                <a:latin typeface="Garamond" panose="02020404030301010803" pitchFamily="18" charset="0"/>
              </a:rPr>
              <a:t>HAZARD IDENTIFICATION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E8178920-0D51-4280-998C-55FD19D99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20925"/>
            <a:ext cx="5892800" cy="3775075"/>
          </a:xfrm>
        </p:spPr>
        <p:txBody>
          <a:bodyPr lIns="92075" tIns="46038" rIns="92075" bIns="46038"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3600" b="1">
                <a:latin typeface="Garamond" panose="02020404030301010803" pitchFamily="18" charset="0"/>
              </a:rPr>
              <a:t>INVENTORY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3600" b="1">
                <a:latin typeface="Garamond" panose="02020404030301010803" pitchFamily="18" charset="0"/>
              </a:rPr>
              <a:t>SDS’s (Safety Data Sheets)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3600" b="1">
                <a:latin typeface="Garamond" panose="02020404030301010803" pitchFamily="18" charset="0"/>
              </a:rPr>
              <a:t>LABELS</a:t>
            </a:r>
          </a:p>
        </p:txBody>
      </p:sp>
      <p:pic>
        <p:nvPicPr>
          <p:cNvPr id="17412" name="Picture 4">
            <a:extLst>
              <a:ext uri="{FF2B5EF4-FFF2-40B4-BE49-F238E27FC236}">
                <a16:creationId xmlns:a16="http://schemas.microsoft.com/office/drawing/2014/main" id="{9918D278-CE36-47AC-B6A5-FDA9F12553F5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0" y="2147888"/>
            <a:ext cx="22860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>
            <a:extLst>
              <a:ext uri="{FF2B5EF4-FFF2-40B4-BE49-F238E27FC236}">
                <a16:creationId xmlns:a16="http://schemas.microsoft.com/office/drawing/2014/main" id="{9866D4CA-C6C3-4505-BD18-3AFBB209A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648200"/>
            <a:ext cx="3149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utoUpdateAnimBg="0"/>
      <p:bldP spid="17411" grpId="0" build="p" autoUpdateAnimBg="0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26">
            <a:extLst>
              <a:ext uri="{FF2B5EF4-FFF2-40B4-BE49-F238E27FC236}">
                <a16:creationId xmlns:a16="http://schemas.microsoft.com/office/drawing/2014/main" id="{44CD33BB-4C49-4E38-92C2-1705069A1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66800"/>
            <a:ext cx="8050213" cy="709613"/>
          </a:xfrm>
        </p:spPr>
        <p:txBody>
          <a:bodyPr/>
          <a:lstStyle/>
          <a:p>
            <a:pPr algn="ctr" eaLnBrk="1" hangingPunct="1"/>
            <a:r>
              <a:rPr lang="en-US" altLang="en-US" sz="3600" b="1">
                <a:solidFill>
                  <a:srgbClr val="FFFF00"/>
                </a:solidFill>
                <a:latin typeface="Garamond" panose="02020404030301010803" pitchFamily="18" charset="0"/>
              </a:rPr>
              <a:t>MATERIALS INVENTORY</a:t>
            </a:r>
            <a:br>
              <a:rPr lang="en-US" altLang="en-US" sz="3600" b="1">
                <a:solidFill>
                  <a:srgbClr val="FFFF00"/>
                </a:solidFill>
                <a:latin typeface="Garamond" panose="02020404030301010803" pitchFamily="18" charset="0"/>
              </a:rPr>
            </a:br>
            <a:r>
              <a:rPr lang="en-US" altLang="en-US" sz="3600" b="1">
                <a:solidFill>
                  <a:srgbClr val="FFFF00"/>
                </a:solidFill>
                <a:latin typeface="Garamond" panose="02020404030301010803" pitchFamily="18" charset="0"/>
              </a:rPr>
              <a:t>(CHEMICALS)</a:t>
            </a:r>
          </a:p>
        </p:txBody>
      </p:sp>
      <p:sp>
        <p:nvSpPr>
          <p:cNvPr id="48131" name="Rectangle 1027">
            <a:extLst>
              <a:ext uri="{FF2B5EF4-FFF2-40B4-BE49-F238E27FC236}">
                <a16:creationId xmlns:a16="http://schemas.microsoft.com/office/drawing/2014/main" id="{A07F4A00-369B-4A2F-A298-3E21E1FB721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Identifies materials you have.</a:t>
            </a:r>
          </a:p>
          <a:p>
            <a:pPr lvl="1" indent="-283464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3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Chemical inventory list are required for each studio/shop area.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Identifies location and quantity of each.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Do you need all the materials you have on hand?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Minimize inventory.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autoUpdateAnimBg="0"/>
      <p:bldP spid="48131" grpId="0" build="p" autoUpdateAnimBg="0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FF7C2850-FD38-42D7-BAD0-E5F9AE76B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475" y="685800"/>
            <a:ext cx="8610600" cy="14478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sz="3600" b="1">
                <a:solidFill>
                  <a:srgbClr val="FFFF00"/>
                </a:solidFill>
                <a:latin typeface="Garamond" panose="02020404030301010803" pitchFamily="18" charset="0"/>
              </a:rPr>
              <a:t>HAZARD IDENTIFICATION SDS’s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F27E29A9-75BB-4135-AB97-BFB6EF3AB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5" y="2286000"/>
            <a:ext cx="8001000" cy="4114800"/>
          </a:xfrm>
        </p:spPr>
        <p:txBody>
          <a:bodyPr lIns="92075" tIns="46038" rIns="92075" bIns="46038"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800" b="1">
                <a:latin typeface="Garamond" panose="02020404030301010803" pitchFamily="18" charset="0"/>
              </a:rPr>
              <a:t>Chemical information sheets that include chemical ID, physical characteristics, hazardous ingredients, health hazards, handling precautions, first aid, reactivity data and control procedures.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800" b="1">
                <a:latin typeface="Garamond" panose="02020404030301010803" pitchFamily="18" charset="0"/>
              </a:rPr>
              <a:t>Must have a sheet for every hazardous chemical on site and must be accessible to every employee during the hours the employee is allowed to work.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utoUpdateAnimBg="0"/>
      <p:bldP spid="18435" grpId="0" build="p" autoUpdateAnimBg="0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AEEE358A-44E2-46B9-8B0E-EAACF8A08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188" y="927100"/>
            <a:ext cx="6345237" cy="709613"/>
          </a:xfrm>
        </p:spPr>
        <p:txBody>
          <a:bodyPr/>
          <a:lstStyle/>
          <a:p>
            <a:pPr eaLnBrk="1" hangingPunct="1"/>
            <a:r>
              <a:rPr lang="en-US" altLang="en-US" sz="5400" b="1">
                <a:solidFill>
                  <a:srgbClr val="FFFF00"/>
                </a:solidFill>
                <a:latin typeface="Garamond" panose="02020404030301010803" pitchFamily="18" charset="0"/>
              </a:rPr>
              <a:t>ART SAFETY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F9D778E9-8453-4468-A593-69B3C01A0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8153400" cy="4114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4000" b="1">
                <a:latin typeface="Garamond" panose="02020404030301010803" pitchFamily="18" charset="0"/>
              </a:rPr>
              <a:t>Common misconception that Art is  non-hazardous occupation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4000" b="1">
                <a:latin typeface="Garamond" panose="02020404030301010803" pitchFamily="18" charset="0"/>
              </a:rPr>
              <a:t>Encounter same hazards as found in industry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4000" b="1">
                <a:latin typeface="Garamond" panose="02020404030301010803" pitchFamily="18" charset="0"/>
              </a:rPr>
              <a:t>Mindset may place personnel at greater risk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utoUpdateAnimBg="0"/>
      <p:bldP spid="30723" grpId="0" build="p" autoUpdateAnimBg="0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BABA908C-B34F-4FB2-A045-4BDABFD00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0"/>
            <a:ext cx="8534400" cy="13716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sz="3600" b="1">
                <a:solidFill>
                  <a:srgbClr val="FFFF00"/>
                </a:solidFill>
                <a:latin typeface="Garamond" panose="02020404030301010803" pitchFamily="18" charset="0"/>
              </a:rPr>
              <a:t>HAZARD IDENTIFICATION LABELS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FB295FFF-5D3D-4BA5-B439-6E9E2E85D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200275"/>
            <a:ext cx="7772400" cy="4648200"/>
          </a:xfrm>
        </p:spPr>
        <p:txBody>
          <a:bodyPr lIns="92075" tIns="46038" rIns="92075" bIns="46038"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800" b="1">
                <a:latin typeface="Garamond" panose="02020404030301010803" pitchFamily="18" charset="0"/>
              </a:rPr>
              <a:t>All containers must be properly labeled.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800" b="1">
                <a:latin typeface="Garamond" panose="02020404030301010803" pitchFamily="18" charset="0"/>
              </a:rPr>
              <a:t>Labels must include: 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z="2400" b="1">
                <a:latin typeface="Garamond" panose="02020404030301010803" pitchFamily="18" charset="0"/>
              </a:rPr>
              <a:t>Identity of the material. 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z="2400" b="1">
                <a:latin typeface="Garamond" panose="02020404030301010803" pitchFamily="18" charset="0"/>
              </a:rPr>
              <a:t>Hazard warnings.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z="2400" b="1">
                <a:latin typeface="Garamond" panose="02020404030301010803" pitchFamily="18" charset="0"/>
              </a:rPr>
              <a:t>Responsible individual.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800" b="1">
                <a:latin typeface="Garamond" panose="02020404030301010803" pitchFamily="18" charset="0"/>
              </a:rPr>
              <a:t>Identity of material must be the complete name as it appears on the original label or SDS.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800" b="1">
                <a:latin typeface="Garamond" panose="02020404030301010803" pitchFamily="18" charset="0"/>
              </a:rPr>
              <a:t>Abbreviations and/or chemical formulas must not be used as primary identification.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altLang="en-US" sz="2800" b="1">
              <a:latin typeface="Garamond" panose="02020404030301010803" pitchFamily="18" charset="0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altLang="en-US" sz="2800" b="1">
              <a:latin typeface="Garamond" panose="020204040303010108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utoUpdateAnimBg="0"/>
      <p:bldP spid="19459" grpId="0" build="p" autoUpdateAnimBg="0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5DF3B8F2-BF35-44F4-9A8E-7DF73B431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8534400" cy="14478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sz="3600" b="1">
                <a:solidFill>
                  <a:srgbClr val="FFFF00"/>
                </a:solidFill>
                <a:latin typeface="Garamond" panose="02020404030301010803" pitchFamily="18" charset="0"/>
              </a:rPr>
              <a:t>HAZARD IDENTIFICATION LABELS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F3510883-C0D5-46B1-BE30-A207CA255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590800"/>
            <a:ext cx="7772400" cy="40386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b="1">
                <a:latin typeface="Garamond" panose="02020404030301010803" pitchFamily="18" charset="0"/>
              </a:rPr>
              <a:t>Appropriate hazard warnings include </a:t>
            </a:r>
            <a:r>
              <a:rPr lang="en-US" altLang="en-US" b="1" u="sng">
                <a:latin typeface="Garamond" panose="02020404030301010803" pitchFamily="18" charset="0"/>
              </a:rPr>
              <a:t>DOT hazard classes</a:t>
            </a:r>
            <a:r>
              <a:rPr lang="en-US" altLang="en-US" b="1">
                <a:latin typeface="Garamond" panose="02020404030301010803" pitchFamily="18" charset="0"/>
              </a:rPr>
              <a:t>, NFPA Hazard Diamond, or a descriptive statement of the hazards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b="1">
                <a:latin typeface="Garamond" panose="02020404030301010803" pitchFamily="18" charset="0"/>
              </a:rPr>
              <a:t>Whichever method is employed, it must be used consistently throughout the labs and all workers must be familiar with the method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utoUpdateAnimBg="0"/>
      <p:bldP spid="21507" grpId="0" build="p" autoUpdateAnimBg="0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id="{17DD92DB-0212-47B0-B4E7-56E64E5A3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2309813"/>
            <a:ext cx="1828800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>
            <a:extLst>
              <a:ext uri="{FF2B5EF4-FFF2-40B4-BE49-F238E27FC236}">
                <a16:creationId xmlns:a16="http://schemas.microsoft.com/office/drawing/2014/main" id="{792A2E87-9496-4311-A993-8248FE61E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114800"/>
            <a:ext cx="1447800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>
            <a:extLst>
              <a:ext uri="{FF2B5EF4-FFF2-40B4-BE49-F238E27FC236}">
                <a16:creationId xmlns:a16="http://schemas.microsoft.com/office/drawing/2014/main" id="{56515786-F43E-49A2-96B7-D10497D54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538" y="3895725"/>
            <a:ext cx="1833562" cy="180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5">
            <a:extLst>
              <a:ext uri="{FF2B5EF4-FFF2-40B4-BE49-F238E27FC236}">
                <a16:creationId xmlns:a16="http://schemas.microsoft.com/office/drawing/2014/main" id="{A27411F9-D697-459A-B28C-2363B2BE9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300288"/>
            <a:ext cx="1447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90" name="Text Box 6">
            <a:extLst>
              <a:ext uri="{FF2B5EF4-FFF2-40B4-BE49-F238E27FC236}">
                <a16:creationId xmlns:a16="http://schemas.microsoft.com/office/drawing/2014/main" id="{1746EACC-138C-4C34-A441-ADDA6F0A0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066800"/>
            <a:ext cx="80930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FFFF00"/>
                </a:solidFill>
                <a:latin typeface="Garamond" panose="02020404030301010803" pitchFamily="18" charset="0"/>
              </a:rPr>
              <a:t>EXAMPLES OF DOT LABELS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nfpadia2">
            <a:extLst>
              <a:ext uri="{FF2B5EF4-FFF2-40B4-BE49-F238E27FC236}">
                <a16:creationId xmlns:a16="http://schemas.microsoft.com/office/drawing/2014/main" id="{785FADAA-4D9F-404A-BAF6-9B7FBE6F4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09800"/>
            <a:ext cx="451643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xt Box 3">
            <a:extLst>
              <a:ext uri="{FF2B5EF4-FFF2-40B4-BE49-F238E27FC236}">
                <a16:creationId xmlns:a16="http://schemas.microsoft.com/office/drawing/2014/main" id="{180A3388-EBC8-47A7-8A10-D200B0262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143000"/>
            <a:ext cx="5722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FFFF00"/>
                </a:solidFill>
                <a:latin typeface="Garamond" panose="02020404030301010803" pitchFamily="18" charset="0"/>
              </a:rPr>
              <a:t>NFPA DIAMOND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232DA12C-C8EE-429D-9861-030B38CAE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0"/>
            <a:ext cx="8458200" cy="1143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sz="3600" b="1">
                <a:solidFill>
                  <a:srgbClr val="FFFF00"/>
                </a:solidFill>
                <a:latin typeface="Garamond" panose="02020404030301010803" pitchFamily="18" charset="0"/>
              </a:rPr>
              <a:t>HAZARDOUS MATERIALS STORAGE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B84F236A-0DFB-4C4B-99CB-DF4DB052D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b="1">
                <a:latin typeface="Garamond" panose="02020404030301010803" pitchFamily="18" charset="0"/>
              </a:rPr>
              <a:t>All hazardous materials must be stored according to compatibility so that accidental mixing does not occur. (Applies to gas cylinders as well)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b="1">
                <a:latin typeface="Garamond" panose="02020404030301010803" pitchFamily="18" charset="0"/>
              </a:rPr>
              <a:t>Use only appropriate, compatible containers. (NO MILK JUGS, food containers, drink bottles, etc.)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b="1">
                <a:latin typeface="Garamond" panose="02020404030301010803" pitchFamily="18" charset="0"/>
              </a:rPr>
              <a:t>Minimize chemicals in inventory that are not used or not needed.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b="1">
                <a:latin typeface="Garamond" panose="02020404030301010803" pitchFamily="18" charset="0"/>
              </a:rPr>
              <a:t>Flammable storage cabinets.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utoUpdateAnimBg="0"/>
      <p:bldP spid="24579" grpId="0" build="p" autoUpdateAnimBg="0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686BA7A4-C1F6-4C83-A45C-44D7A02EE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513" y="914400"/>
            <a:ext cx="8458200" cy="9144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sz="3600" b="1">
                <a:solidFill>
                  <a:srgbClr val="FFFF00"/>
                </a:solidFill>
                <a:latin typeface="Garamond" panose="02020404030301010803" pitchFamily="18" charset="0"/>
              </a:rPr>
              <a:t>HAZARDOUS MATERIALS STORAGE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E65999F8-4E03-42FB-9A44-480069FDA4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7513" y="2209800"/>
            <a:ext cx="7772400" cy="4648200"/>
          </a:xfrm>
        </p:spPr>
        <p:txBody>
          <a:bodyPr lIns="92075" tIns="46038" rIns="92075" bIns="46038"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Containers should be inspected periodically and at least annually to assure container and label integrity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Keep all containers closed except when in use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Secondary containment can prevent serious spills and subsequent reactions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Prior to the end of each semester or upon the departure of personnel, all remaining hazardous materials should be properly identified with disposition to storage or waste disposal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utoUpdateAnimBg="0"/>
      <p:bldP spid="25603" grpId="0" build="p" autoUpdateAnimBg="0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A660C7DC-D13F-4C02-A7D9-76FF21FFD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138" y="762000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FFFF00"/>
                </a:solidFill>
                <a:latin typeface="Garamond" panose="02020404030301010803" pitchFamily="18" charset="0"/>
              </a:rPr>
              <a:t>You Might Have A Hazardous Waste If ….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1104B9CE-466F-48DF-B0DD-098583617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590800"/>
            <a:ext cx="8077200" cy="48387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b="1">
                <a:latin typeface="Garamond" panose="02020404030301010803" pitchFamily="18" charset="0"/>
              </a:rPr>
              <a:t>The Waste Chemical is listed by the EPA as a Hazardous Waste  (see EH&amp;S web site for a list of these wastes)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altLang="en-US" b="1">
              <a:latin typeface="Garamond" panose="02020404030301010803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b="1">
                <a:latin typeface="Garamond" panose="02020404030301010803" pitchFamily="18" charset="0"/>
              </a:rPr>
              <a:t>A compound or solution that is: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b="1">
                <a:latin typeface="Garamond" panose="02020404030301010803" pitchFamily="18" charset="0"/>
              </a:rPr>
              <a:t>Corrosive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b="1">
                <a:latin typeface="Garamond" panose="02020404030301010803" pitchFamily="18" charset="0"/>
              </a:rPr>
              <a:t>Toxic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b="1">
                <a:latin typeface="Garamond" panose="02020404030301010803" pitchFamily="18" charset="0"/>
              </a:rPr>
              <a:t>Reactive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b="1">
                <a:latin typeface="Garamond" panose="02020404030301010803" pitchFamily="18" charset="0"/>
              </a:rPr>
              <a:t>Flammable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B4F1CE27-A862-445F-8FAE-E2F468764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263" y="762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800" b="1">
                <a:solidFill>
                  <a:srgbClr val="FFFF00"/>
                </a:solidFill>
                <a:latin typeface="Garamond" panose="02020404030301010803" pitchFamily="18" charset="0"/>
              </a:rPr>
              <a:t>DARKROOM WASTES</a:t>
            </a:r>
            <a:endParaRPr lang="en-US" altLang="en-US" b="1">
              <a:solidFill>
                <a:srgbClr val="FFFF00"/>
              </a:solidFill>
              <a:latin typeface="Garamond" panose="02020404030301010803" pitchFamily="18" charset="0"/>
            </a:endParaRP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7282F537-59FD-43CA-95A8-7710805A6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438400"/>
            <a:ext cx="8077200" cy="26670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b="1">
                <a:latin typeface="Garamond" panose="02020404030301010803" pitchFamily="18" charset="0"/>
              </a:rPr>
              <a:t>When ever possible you should use an alternative to generating darkroom wastes such as digital photography.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b="1">
                <a:latin typeface="Garamond" panose="02020404030301010803" pitchFamily="18" charset="0"/>
              </a:rPr>
              <a:t>Used fixer solution is to be poured into the silver recovery unit located in the Jenkins Art photo studio.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b="1">
                <a:latin typeface="Garamond" panose="02020404030301010803" pitchFamily="18" charset="0"/>
              </a:rPr>
              <a:t>Insure that all containers are labeled properly.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altLang="en-US" b="1">
              <a:latin typeface="Garamond" panose="02020404030301010803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BBD7B964-744F-4DEC-AFD1-3D9545518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50" y="762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800" b="1">
                <a:solidFill>
                  <a:srgbClr val="FFFF00"/>
                </a:solidFill>
                <a:latin typeface="Garamond" panose="02020404030301010803" pitchFamily="18" charset="0"/>
              </a:rPr>
              <a:t>STUDIO WASTES</a:t>
            </a:r>
            <a:endParaRPr lang="en-US" altLang="en-US" b="1">
              <a:solidFill>
                <a:srgbClr val="FFFF00"/>
              </a:solidFill>
              <a:latin typeface="Garamond" panose="02020404030301010803" pitchFamily="18" charset="0"/>
            </a:endParaRP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DAA26A02-6E54-4DD5-9A7A-23A4A8FEA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350" y="2514600"/>
            <a:ext cx="8077200" cy="3733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b="1">
                <a:latin typeface="Garamond" panose="02020404030301010803" pitchFamily="18" charset="0"/>
              </a:rPr>
              <a:t>All liquid wastes are to be placed in container in studio.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b="1">
                <a:latin typeface="Garamond" panose="02020404030301010803" pitchFamily="18" charset="0"/>
              </a:rPr>
              <a:t>Rags containing wastes are to be placed in Rag Cans.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b="1">
                <a:latin typeface="Garamond" panose="02020404030301010803" pitchFamily="18" charset="0"/>
              </a:rPr>
              <a:t>Paint and ink is to be placed in the hazardous waste container designated for liquids only.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b="1">
                <a:solidFill>
                  <a:srgbClr val="FF0000"/>
                </a:solidFill>
                <a:latin typeface="Garamond" panose="02020404030301010803" pitchFamily="18" charset="0"/>
              </a:rPr>
              <a:t>DO NOT </a:t>
            </a:r>
            <a:r>
              <a:rPr lang="en-US" altLang="en-US" b="1">
                <a:latin typeface="Garamond" panose="02020404030301010803" pitchFamily="18" charset="0"/>
              </a:rPr>
              <a:t>place trash, metal, glass, or sharps in flammable rag cans.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altLang="en-US" b="1">
              <a:latin typeface="Garamond" panose="02020404030301010803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26">
            <a:extLst>
              <a:ext uri="{FF2B5EF4-FFF2-40B4-BE49-F238E27FC236}">
                <a16:creationId xmlns:a16="http://schemas.microsoft.com/office/drawing/2014/main" id="{1D8D6E70-BE17-4CD7-891C-FDAE315B5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143000"/>
            <a:ext cx="7821613" cy="709613"/>
          </a:xfrm>
        </p:spPr>
        <p:txBody>
          <a:bodyPr/>
          <a:lstStyle/>
          <a:p>
            <a:pPr eaLnBrk="1" hangingPunct="1"/>
            <a:r>
              <a:rPr lang="en-US" altLang="en-US" sz="3600" b="1">
                <a:solidFill>
                  <a:srgbClr val="FFFF00"/>
                </a:solidFill>
                <a:latin typeface="Garamond" panose="02020404030301010803" pitchFamily="18" charset="0"/>
              </a:rPr>
              <a:t>CHEMICAL WASTE CONTAINERS</a:t>
            </a:r>
          </a:p>
        </p:txBody>
      </p:sp>
      <p:sp>
        <p:nvSpPr>
          <p:cNvPr id="53251" name="Rectangle 1027">
            <a:extLst>
              <a:ext uri="{FF2B5EF4-FFF2-40B4-BE49-F238E27FC236}">
                <a16:creationId xmlns:a16="http://schemas.microsoft.com/office/drawing/2014/main" id="{43EF8457-EF28-404F-AF29-FAA4827A1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513" y="2362200"/>
            <a:ext cx="7772400" cy="4114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b="1">
                <a:latin typeface="Garamond" panose="02020404030301010803" pitchFamily="18" charset="0"/>
              </a:rPr>
              <a:t>Collect in clean chemical containers, compatible with collected material.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b="1">
                <a:latin typeface="Garamond" panose="02020404030301010803" pitchFamily="18" charset="0"/>
              </a:rPr>
              <a:t>Containers must have a tight fitting screw on cap that will not leak if tipped. (No milk jugs, food containers, drink bottles, etc.)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b="1">
                <a:latin typeface="Garamond" panose="02020404030301010803" pitchFamily="18" charset="0"/>
              </a:rPr>
              <a:t>EH&amp;S will provide you a container.  Contact 328-6166.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b="1">
                <a:latin typeface="Garamond" panose="02020404030301010803" pitchFamily="18" charset="0"/>
              </a:rPr>
              <a:t>Keep container exterior free of damage, spill material, or contamination.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b="1">
                <a:latin typeface="Garamond" panose="02020404030301010803" pitchFamily="18" charset="0"/>
              </a:rPr>
              <a:t>Do not mix incompatible wastes.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autoUpdateAnimBg="0"/>
      <p:bldP spid="53251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27D7BB92-6AFF-42E0-8AAA-415A08ED9C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6429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800" b="1" dirty="0">
                <a:solidFill>
                  <a:srgbClr val="FFFF00"/>
                </a:solidFill>
                <a:latin typeface="Garamond" panose="02020404030301010803" pitchFamily="18" charset="0"/>
              </a:rPr>
              <a:t>PROGRAM OUTLINE</a:t>
            </a:r>
            <a:endParaRPr lang="en-US" altLang="en-US" b="1" dirty="0">
              <a:solidFill>
                <a:srgbClr val="FFFF00"/>
              </a:solidFill>
              <a:latin typeface="Garamond" panose="02020404030301010803" pitchFamily="18" charset="0"/>
            </a:endParaRP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163FC79-B863-47F0-89FA-67084CB31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57400"/>
            <a:ext cx="7772400" cy="51816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400" b="1">
                <a:latin typeface="Garamond" panose="02020404030301010803" pitchFamily="18" charset="0"/>
              </a:rPr>
              <a:t>Regulatory Review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400" b="1">
                <a:latin typeface="Garamond" panose="02020404030301010803" pitchFamily="18" charset="0"/>
              </a:rPr>
              <a:t>Types of Hazards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400" b="1">
                <a:latin typeface="Garamond" panose="02020404030301010803" pitchFamily="18" charset="0"/>
              </a:rPr>
              <a:t>Effects of Exposure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400" b="1">
                <a:latin typeface="Garamond" panose="02020404030301010803" pitchFamily="18" charset="0"/>
              </a:rPr>
              <a:t>Routes of Exposure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400" b="1">
                <a:latin typeface="Garamond" panose="02020404030301010803" pitchFamily="18" charset="0"/>
              </a:rPr>
              <a:t>Hazard Identification (SDS &amp; Labels)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400" b="1">
                <a:latin typeface="Garamond" panose="02020404030301010803" pitchFamily="18" charset="0"/>
              </a:rPr>
              <a:t>Hazardous Materials Storage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400" b="1">
                <a:latin typeface="Garamond" panose="02020404030301010803" pitchFamily="18" charset="0"/>
              </a:rPr>
              <a:t>Protection from Hazards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400" b="1">
                <a:latin typeface="Garamond" panose="02020404030301010803" pitchFamily="18" charset="0"/>
              </a:rPr>
              <a:t>Common Issues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400" b="1">
                <a:latin typeface="Garamond" panose="02020404030301010803" pitchFamily="18" charset="0"/>
              </a:rPr>
              <a:t>Questions</a:t>
            </a:r>
          </a:p>
          <a:p>
            <a:pPr eaLnBrk="1" hangingPunct="1"/>
            <a:endParaRPr lang="en-US" altLang="en-US" sz="4000" b="1">
              <a:latin typeface="Garamond" panose="02020404030301010803" pitchFamily="18" charset="0"/>
            </a:endParaRPr>
          </a:p>
          <a:p>
            <a:pPr eaLnBrk="1" hangingPunct="1"/>
            <a:endParaRPr lang="en-US" altLang="en-US" sz="4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8195" grpId="0" build="p" autoUpdateAnimBg="0" advAuto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026">
            <a:extLst>
              <a:ext uri="{FF2B5EF4-FFF2-40B4-BE49-F238E27FC236}">
                <a16:creationId xmlns:a16="http://schemas.microsoft.com/office/drawing/2014/main" id="{61BA75F7-D6A5-48BC-8A11-14191D29A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2000"/>
            <a:ext cx="7772400" cy="1447800"/>
          </a:xfrm>
        </p:spPr>
        <p:txBody>
          <a:bodyPr/>
          <a:lstStyle/>
          <a:p>
            <a:pPr eaLnBrk="1" hangingPunct="1"/>
            <a:r>
              <a:rPr lang="en-US" altLang="en-US" sz="3600" b="1">
                <a:solidFill>
                  <a:srgbClr val="FFFF00"/>
                </a:solidFill>
                <a:latin typeface="Garamond" panose="02020404030301010803" pitchFamily="18" charset="0"/>
              </a:rPr>
              <a:t>SATELLITE ACCUMULATION</a:t>
            </a:r>
          </a:p>
        </p:txBody>
      </p:sp>
      <p:sp>
        <p:nvSpPr>
          <p:cNvPr id="50179" name="Rectangle 1027">
            <a:extLst>
              <a:ext uri="{FF2B5EF4-FFF2-40B4-BE49-F238E27FC236}">
                <a16:creationId xmlns:a16="http://schemas.microsoft.com/office/drawing/2014/main" id="{4EF9539E-C440-4F22-9CAE-A02F9E85A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227263"/>
            <a:ext cx="8153400" cy="42672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3400" b="1">
                <a:latin typeface="Garamond" panose="02020404030301010803" pitchFamily="18" charset="0"/>
              </a:rPr>
              <a:t>If you accumulate waste, you are required to adhere to all EPA regulations.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3400" b="1">
                <a:latin typeface="Garamond" panose="02020404030301010803" pitchFamily="18" charset="0"/>
                <a:cs typeface="Arial" panose="020B0604020202020204" pitchFamily="34" charset="0"/>
              </a:rPr>
              <a:t>Noncompliance with any hazardous waste regulation may result in substantial fines and penalties for the University and individual instructors and/or students.</a:t>
            </a:r>
            <a:endParaRPr lang="en-US" altLang="en-US" sz="340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90BE5FF8-B32A-4A4D-9D84-1B4D6E32E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825" y="609600"/>
            <a:ext cx="8077200" cy="1447800"/>
          </a:xfrm>
        </p:spPr>
        <p:txBody>
          <a:bodyPr/>
          <a:lstStyle/>
          <a:p>
            <a:pPr eaLnBrk="1" hangingPunct="1"/>
            <a:r>
              <a:rPr lang="en-US" altLang="en-US" sz="3600" b="1">
                <a:solidFill>
                  <a:srgbClr val="FFFF00"/>
                </a:solidFill>
                <a:latin typeface="Garamond" panose="02020404030301010803" pitchFamily="18" charset="0"/>
              </a:rPr>
              <a:t>SATELLITE ACCUMULATION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3E8FB1AB-9459-4AD4-9855-975C100CAA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2362200"/>
            <a:ext cx="7772400" cy="41148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Waste must be properly segregated and stored according to compatibility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Wastes must be stored with a tight fitting screw on cap or lid and be free from leaks, damage or outside contaminants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Kept in designated area – preferably with secondary containment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Every container must remain closed except when adding  waste (in fume hood)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Must be marked with accumulation start date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Garamond" panose="02020404030301010803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autoUpdateAnimBg="0"/>
      <p:bldP spid="56323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390503CE-41D4-4B78-A5E1-81B53EABB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00100"/>
            <a:ext cx="7772400" cy="1295400"/>
          </a:xfrm>
        </p:spPr>
        <p:txBody>
          <a:bodyPr/>
          <a:lstStyle/>
          <a:p>
            <a:pPr eaLnBrk="1" hangingPunct="1"/>
            <a:r>
              <a:rPr lang="en-US" altLang="en-US" sz="3600" b="1">
                <a:solidFill>
                  <a:srgbClr val="FFFF00"/>
                </a:solidFill>
                <a:latin typeface="Garamond" panose="02020404030301010803" pitchFamily="18" charset="0"/>
              </a:rPr>
              <a:t>SATELLITE ACCUMULATION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721B32A9-6D3A-41BC-A6C5-7F360AC37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213" y="2124075"/>
            <a:ext cx="53340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800" b="1">
                <a:latin typeface="Garamond" panose="02020404030301010803" pitchFamily="18" charset="0"/>
              </a:rPr>
              <a:t>Wastes can only be accumulated for up to </a:t>
            </a:r>
            <a:r>
              <a:rPr lang="en-US" altLang="en-US" sz="2800" b="1" u="sng">
                <a:latin typeface="Garamond" panose="02020404030301010803" pitchFamily="18" charset="0"/>
              </a:rPr>
              <a:t>one year</a:t>
            </a:r>
            <a:r>
              <a:rPr lang="en-US" altLang="en-US" sz="2800">
                <a:latin typeface="Garamond" panose="02020404030301010803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800" b="1">
                <a:latin typeface="Garamond" panose="02020404030301010803" pitchFamily="18" charset="0"/>
              </a:rPr>
              <a:t>Once a chemical is designated a “waste” or when the first drop of waste has been put into the container, a “hazardous waste” tag must be completed and placed on that container.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800" b="1">
                <a:latin typeface="Garamond" panose="02020404030301010803" pitchFamily="18" charset="0"/>
              </a:rPr>
              <a:t>EH&amp;S must be notified when containers are ¾ full.</a:t>
            </a:r>
          </a:p>
        </p:txBody>
      </p:sp>
      <p:pic>
        <p:nvPicPr>
          <p:cNvPr id="52228" name="Picture 4" descr="19653">
            <a:extLst>
              <a:ext uri="{FF2B5EF4-FFF2-40B4-BE49-F238E27FC236}">
                <a16:creationId xmlns:a16="http://schemas.microsoft.com/office/drawing/2014/main" id="{5F2D8D1A-E298-4152-991D-EC51152B0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213" y="2667000"/>
            <a:ext cx="3379787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 autoUpdateAnimBg="0"/>
      <p:bldP spid="60419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C5D40262-F90F-4B69-9B59-933B7CA02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2000"/>
            <a:ext cx="7772400" cy="1219200"/>
          </a:xfrm>
        </p:spPr>
        <p:txBody>
          <a:bodyPr/>
          <a:lstStyle/>
          <a:p>
            <a:pPr eaLnBrk="1" hangingPunct="1"/>
            <a:r>
              <a:rPr lang="en-US" altLang="en-US" sz="3600" b="1">
                <a:solidFill>
                  <a:srgbClr val="FFFF00"/>
                </a:solidFill>
                <a:latin typeface="Garamond" panose="02020404030301010803" pitchFamily="18" charset="0"/>
              </a:rPr>
              <a:t>HAZARDOUS WASTE LABELING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1E34235D-051B-4CA4-AFE6-F5B59599AA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2286000"/>
            <a:ext cx="7772400" cy="4002088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All Hazardous Waste containers must be properly labeled with EH&amp;S tags.</a:t>
            </a:r>
          </a:p>
          <a:p>
            <a:pPr lvl="1" indent="-283464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These can be found on the EH&amp;S website.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DO NOT use chemical formulas or abbreviations.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Tags must be completed and signed by the generator.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Attach the tag to the container with string, wire or rubber band.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Inspect label integrity and replace if damaged.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 autoUpdateAnimBg="0"/>
      <p:bldP spid="61443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AF83D4AB-E4A5-4048-8206-BF3CF1330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38200"/>
            <a:ext cx="8534400" cy="9906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FFFF00"/>
                </a:solidFill>
                <a:latin typeface="Garamond" panose="02020404030301010803" pitchFamily="18" charset="0"/>
              </a:rPr>
              <a:t>Hazardous Waste Disposal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ADB0641D-EB0F-45B7-AEC2-3026829777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100" y="2514600"/>
            <a:ext cx="8305800" cy="3581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b="1">
                <a:latin typeface="Garamond" panose="02020404030301010803" pitchFamily="18" charset="0"/>
              </a:rPr>
              <a:t>Ensure that wastes are properly packaged, stored, and labeled.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400" b="1">
              <a:latin typeface="Garamond" panose="02020404030301010803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b="1">
                <a:latin typeface="Garamond" panose="02020404030301010803" pitchFamily="18" charset="0"/>
              </a:rPr>
              <a:t>Complete the waste pick-up request form and email to </a:t>
            </a:r>
            <a:r>
              <a:rPr lang="en-US" altLang="en-US" b="1">
                <a:solidFill>
                  <a:srgbClr val="9900CC"/>
                </a:solidFill>
                <a:latin typeface="Garamond" panose="02020404030301010803" pitchFamily="18" charset="0"/>
                <a:hlinkClick r:id="rId2"/>
              </a:rPr>
              <a:t>safety@mail.ecu.edu</a:t>
            </a:r>
            <a:r>
              <a:rPr lang="en-US" altLang="en-US" b="1">
                <a:latin typeface="Garamond" panose="02020404030301010803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400" b="1">
              <a:latin typeface="Garamond" panose="02020404030301010803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b="1">
                <a:latin typeface="Garamond" panose="02020404030301010803" pitchFamily="18" charset="0"/>
              </a:rPr>
              <a:t>Provide your name, phone #, location, identity, and amounts of waste.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400" b="1">
              <a:latin typeface="Garamond" panose="02020404030301010803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b="1">
                <a:latin typeface="Garamond" panose="02020404030301010803" pitchFamily="18" charset="0"/>
              </a:rPr>
              <a:t>Waste pick-ups are conducted every Thursday.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autoUpdateAnimBg="0"/>
      <p:bldP spid="63491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auto0">
            <a:extLst>
              <a:ext uri="{FF2B5EF4-FFF2-40B4-BE49-F238E27FC236}">
                <a16:creationId xmlns:a16="http://schemas.microsoft.com/office/drawing/2014/main" id="{992CF985-26C0-4DBC-A6BD-AA3FF5B94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686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Text Box 3">
            <a:extLst>
              <a:ext uri="{FF2B5EF4-FFF2-40B4-BE49-F238E27FC236}">
                <a16:creationId xmlns:a16="http://schemas.microsoft.com/office/drawing/2014/main" id="{4CE26E3F-BF1F-438E-A8D2-0CB9274CD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029200"/>
            <a:ext cx="7620000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</a:pPr>
            <a:r>
              <a:rPr lang="en-US" altLang="en-US" sz="2800" b="1">
                <a:solidFill>
                  <a:srgbClr val="FF0000"/>
                </a:solidFill>
                <a:latin typeface="Garamond" panose="02020404030301010803" pitchFamily="18" charset="0"/>
              </a:rPr>
              <a:t>NO chemicals are to be discharged into the sewer system or thrown in the trash without EH&amp;S approval!!</a:t>
            </a:r>
            <a:endParaRPr lang="en-US" altLang="en-US" sz="3200" b="1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AA4C7092-BD7A-4911-8035-8F2BA6A8E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09600"/>
            <a:ext cx="7772400" cy="1524000"/>
          </a:xfrm>
        </p:spPr>
        <p:txBody>
          <a:bodyPr/>
          <a:lstStyle/>
          <a:p>
            <a:pPr eaLnBrk="1" hangingPunct="1"/>
            <a:r>
              <a:rPr lang="en-US" altLang="en-US" sz="3600" b="1">
                <a:solidFill>
                  <a:srgbClr val="FFFF00"/>
                </a:solidFill>
                <a:latin typeface="Garamond" panose="02020404030301010803" pitchFamily="18" charset="0"/>
              </a:rPr>
              <a:t>PROTECTION FROM HAZARDS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24B565C7-EF5F-4F95-B06C-229D1D4C8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819400"/>
            <a:ext cx="8001000" cy="3429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b="1">
                <a:latin typeface="Garamond" panose="02020404030301010803" pitchFamily="18" charset="0"/>
              </a:rPr>
              <a:t>Hazard Assessments/Safety Plans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b="1">
                <a:latin typeface="Garamond" panose="02020404030301010803" pitchFamily="18" charset="0"/>
              </a:rPr>
              <a:t>Substitution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b="1">
                <a:latin typeface="Garamond" panose="02020404030301010803" pitchFamily="18" charset="0"/>
              </a:rPr>
              <a:t>Work Practices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b="1">
                <a:latin typeface="Garamond" panose="02020404030301010803" pitchFamily="18" charset="0"/>
              </a:rPr>
              <a:t>Engineering Controls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b="1">
                <a:latin typeface="Garamond" panose="02020404030301010803" pitchFamily="18" charset="0"/>
              </a:rPr>
              <a:t>PPE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b="1">
                <a:latin typeface="Garamond" panose="02020404030301010803" pitchFamily="18" charset="0"/>
              </a:rPr>
              <a:t>Personal Hygiene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b="1">
                <a:latin typeface="Garamond" panose="02020404030301010803" pitchFamily="18" charset="0"/>
              </a:rPr>
              <a:t>Emergency Procedures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utoUpdateAnimBg="0"/>
      <p:bldP spid="26627" grpId="0" build="p" autoUpdateAnimBg="0" advAuto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38FFD0D7-8D92-41BA-A682-E9DDBC551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188" y="927100"/>
            <a:ext cx="6345237" cy="709613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FFFF00"/>
                </a:solidFill>
                <a:latin typeface="Garamond" panose="02020404030301010803" pitchFamily="18" charset="0"/>
              </a:rPr>
              <a:t>ENGINEERING CONTROLS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E037FE2A-7AC4-4AC4-B943-29AF4776D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4114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3600" b="1">
                <a:latin typeface="Garamond" panose="02020404030301010803" pitchFamily="18" charset="0"/>
              </a:rPr>
              <a:t>General Ventilation (comfort)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3600" b="1">
                <a:latin typeface="Garamond" panose="02020404030301010803" pitchFamily="18" charset="0"/>
              </a:rPr>
              <a:t>Dilution Ventilation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3600" b="1">
                <a:latin typeface="Garamond" panose="02020404030301010803" pitchFamily="18" charset="0"/>
              </a:rPr>
              <a:t>Local Ventilation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3600" b="1">
                <a:latin typeface="Garamond" panose="02020404030301010803" pitchFamily="18" charset="0"/>
              </a:rPr>
              <a:t>Design, Operation and Maintenance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  <p:bldP spid="44035" grpId="0" build="p" autoUpdateAnimBg="0" advAuto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26">
            <a:extLst>
              <a:ext uri="{FF2B5EF4-FFF2-40B4-BE49-F238E27FC236}">
                <a16:creationId xmlns:a16="http://schemas.microsoft.com/office/drawing/2014/main" id="{188423A9-CDA3-4577-97ED-A65298592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188" y="927100"/>
            <a:ext cx="6345237" cy="709613"/>
          </a:xfrm>
        </p:spPr>
        <p:txBody>
          <a:bodyPr/>
          <a:lstStyle/>
          <a:p>
            <a:pPr algn="ctr" eaLnBrk="1" hangingPunct="1"/>
            <a:r>
              <a:rPr lang="en-US" altLang="en-US" sz="3600" b="1">
                <a:solidFill>
                  <a:srgbClr val="FFFF00"/>
                </a:solidFill>
                <a:latin typeface="Garamond" panose="02020404030301010803" pitchFamily="18" charset="0"/>
              </a:rPr>
              <a:t>PERSONAL PROTECTIVE EQUIPMENT</a:t>
            </a:r>
          </a:p>
        </p:txBody>
      </p:sp>
      <p:sp>
        <p:nvSpPr>
          <p:cNvPr id="45059" name="Rectangle 1027">
            <a:extLst>
              <a:ext uri="{FF2B5EF4-FFF2-40B4-BE49-F238E27FC236}">
                <a16:creationId xmlns:a16="http://schemas.microsoft.com/office/drawing/2014/main" id="{C336BF36-9C99-4A0F-9CBA-6B5E0E13F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590800"/>
            <a:ext cx="7772400" cy="4114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4000" b="1">
                <a:latin typeface="Garamond" panose="02020404030301010803" pitchFamily="18" charset="0"/>
              </a:rPr>
              <a:t>Proper selection (compatibility, fit, comfort)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4000" b="1">
                <a:latin typeface="Garamond" panose="02020404030301010803" pitchFamily="18" charset="0"/>
              </a:rPr>
              <a:t>Proper use (training)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4000" b="1">
                <a:latin typeface="Garamond" panose="02020404030301010803" pitchFamily="18" charset="0"/>
              </a:rPr>
              <a:t>Storage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4000" b="1">
                <a:latin typeface="Garamond" panose="02020404030301010803" pitchFamily="18" charset="0"/>
              </a:rPr>
              <a:t>Maintenance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utoUpdateAnimBg="0"/>
      <p:bldP spid="45059" grpId="0" build="p" autoUpdateAnimBg="0" advAuto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04B564E9-7F4D-4035-8FF5-93E76CEA4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188" y="927100"/>
            <a:ext cx="6345237" cy="709613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FFFF00"/>
                </a:solidFill>
                <a:latin typeface="Garamond" panose="02020404030301010803" pitchFamily="18" charset="0"/>
              </a:rPr>
              <a:t>EMERGENCY RESPONSE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1934E83D-11AE-45B2-AD6E-6BD5485B6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286000"/>
            <a:ext cx="8229600" cy="41529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b="1">
                <a:latin typeface="Garamond" panose="02020404030301010803" pitchFamily="18" charset="0"/>
              </a:rPr>
              <a:t>Know how to respond to an emergency before the emergency occurs.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b="1">
                <a:latin typeface="Garamond" panose="02020404030301010803" pitchFamily="18" charset="0"/>
              </a:rPr>
              <a:t>Keep the Emergency Procedures near the phone and know what to do and who to contact.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b="1">
                <a:latin typeface="Garamond" panose="02020404030301010803" pitchFamily="18" charset="0"/>
              </a:rPr>
              <a:t>Have plans in place for fire, spills, severe weather, ventilation system failure,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utoUpdateAnimBg="0"/>
      <p:bldP spid="29699" grpId="0" build="p" autoUpdateAnimBg="0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9123C83C-D83D-4E35-8822-AF47990CE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188" y="927100"/>
            <a:ext cx="6345237" cy="709613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FFFF00"/>
                </a:solidFill>
                <a:latin typeface="Garamond" panose="02020404030301010803" pitchFamily="18" charset="0"/>
              </a:rPr>
              <a:t>OSHA REGULATIONS AND EPA INITIATIVE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744B743D-B747-4870-B84E-1489E8F4A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362200"/>
            <a:ext cx="8153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b="1">
                <a:latin typeface="Garamond" panose="02020404030301010803" pitchFamily="18" charset="0"/>
              </a:rPr>
              <a:t>Colleges and Universities are required to comply with all applicable safety and environmental requirements like industry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b="1">
                <a:latin typeface="Garamond" panose="02020404030301010803" pitchFamily="18" charset="0"/>
              </a:rPr>
              <a:t>OSHA standards deal primarily with employee safety  (</a:t>
            </a:r>
            <a:r>
              <a:rPr lang="en-US" altLang="en-US" sz="2800">
                <a:latin typeface="Garamond" panose="02020404030301010803" pitchFamily="18" charset="0"/>
                <a:hlinkClick r:id="rId3"/>
              </a:rPr>
              <a:t>www.osha.gov</a:t>
            </a:r>
            <a:r>
              <a:rPr lang="en-US" altLang="en-US" sz="2800">
                <a:latin typeface="Garamond" panose="02020404030301010803" pitchFamily="18" charset="0"/>
              </a:rPr>
              <a:t>)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b="1">
                <a:latin typeface="Garamond" panose="02020404030301010803" pitchFamily="18" charset="0"/>
              </a:rPr>
              <a:t>EPA regulations deal primarily with protection of the environment (</a:t>
            </a:r>
            <a:r>
              <a:rPr lang="en-US" altLang="en-US" sz="2800" u="sng">
                <a:solidFill>
                  <a:schemeClr val="hlink"/>
                </a:solidFill>
                <a:latin typeface="Garamond" panose="02020404030301010803" pitchFamily="18" charset="0"/>
                <a:hlinkClick r:id="rId4"/>
              </a:rPr>
              <a:t>www.epa.gov</a:t>
            </a:r>
            <a:r>
              <a:rPr lang="en-US" altLang="en-US" b="1">
                <a:latin typeface="Garamond" panose="02020404030301010803" pitchFamily="18" charset="0"/>
              </a:rPr>
              <a:t>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b="1">
                <a:latin typeface="Garamond" panose="02020404030301010803" pitchFamily="18" charset="0"/>
              </a:rPr>
              <a:t>Tort liability addresses non-employee safety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  <p:bldP spid="6147" grpId="0" build="p" autoUpdateAnimBg="0" advAuto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BDBD4D49-4A70-4034-9AE7-4EAEFBC69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188" y="927100"/>
            <a:ext cx="6345237" cy="709613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FFFF00"/>
                </a:solidFill>
                <a:latin typeface="Garamond" panose="02020404030301010803" pitchFamily="18" charset="0"/>
              </a:rPr>
              <a:t>COMMON ISSUES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8EBF96BD-7821-4246-8ACC-B59B19F5E3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Written Program/Policy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Chemical Inventory/SDS’s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Inventory Control (students)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Chemical Containers/Labeling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Waste Disposal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Eating, Drinking, and Smoking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utoUpdateAnimBg="0"/>
      <p:bldP spid="31747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beverages Room 211">
            <a:extLst>
              <a:ext uri="{FF2B5EF4-FFF2-40B4-BE49-F238E27FC236}">
                <a16:creationId xmlns:a16="http://schemas.microsoft.com/office/drawing/2014/main" id="{1DEE9136-117A-428C-ADF1-B50E6C6E5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3" b="12500"/>
          <a:stretch>
            <a:fillRect/>
          </a:stretch>
        </p:blipFill>
        <p:spPr bwMode="auto">
          <a:xfrm>
            <a:off x="2141538" y="2209800"/>
            <a:ext cx="4800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Text Box 3">
            <a:extLst>
              <a:ext uri="{FF2B5EF4-FFF2-40B4-BE49-F238E27FC236}">
                <a16:creationId xmlns:a16="http://schemas.microsoft.com/office/drawing/2014/main" id="{F71B6231-0604-491A-B05E-C3D0D9B6C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943600"/>
            <a:ext cx="6950075" cy="7080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chemeClr val="tx2"/>
                </a:solidFill>
                <a:latin typeface="Garamond" panose="02020404030301010803" pitchFamily="18" charset="0"/>
              </a:rPr>
              <a:t>Beverage consumption in work area and use of beverage containers for chemical storage  (Neither is allowed)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food">
            <a:extLst>
              <a:ext uri="{FF2B5EF4-FFF2-40B4-BE49-F238E27FC236}">
                <a16:creationId xmlns:a16="http://schemas.microsoft.com/office/drawing/2014/main" id="{AB848269-8D12-4310-A2D9-AB53C4AA8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7" b="8995"/>
          <a:stretch>
            <a:fillRect/>
          </a:stretch>
        </p:blipFill>
        <p:spPr bwMode="auto">
          <a:xfrm>
            <a:off x="2171700" y="2209800"/>
            <a:ext cx="4724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Text Box 3">
            <a:extLst>
              <a:ext uri="{FF2B5EF4-FFF2-40B4-BE49-F238E27FC236}">
                <a16:creationId xmlns:a16="http://schemas.microsoft.com/office/drawing/2014/main" id="{45353F92-92A0-4EC1-8B26-A8D854C85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5486400"/>
            <a:ext cx="6781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chemeClr val="tx2"/>
                </a:solidFill>
                <a:latin typeface="Garamond" panose="02020404030301010803" pitchFamily="18" charset="0"/>
              </a:rPr>
              <a:t>Food storage and consumption in the work area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Central Stairwell Fire Door">
            <a:extLst>
              <a:ext uri="{FF2B5EF4-FFF2-40B4-BE49-F238E27FC236}">
                <a16:creationId xmlns:a16="http://schemas.microsoft.com/office/drawing/2014/main" id="{8CE8DD91-403B-455A-B562-628F49E33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4"/>
          <a:stretch>
            <a:fillRect/>
          </a:stretch>
        </p:blipFill>
        <p:spPr bwMode="auto">
          <a:xfrm>
            <a:off x="1905000" y="2268538"/>
            <a:ext cx="4953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Text Box 3">
            <a:extLst>
              <a:ext uri="{FF2B5EF4-FFF2-40B4-BE49-F238E27FC236}">
                <a16:creationId xmlns:a16="http://schemas.microsoft.com/office/drawing/2014/main" id="{99465469-4DB6-468E-8A15-0A21F4A37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5451475"/>
            <a:ext cx="655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4516" name="Text Box 4">
            <a:extLst>
              <a:ext uri="{FF2B5EF4-FFF2-40B4-BE49-F238E27FC236}">
                <a16:creationId xmlns:a16="http://schemas.microsoft.com/office/drawing/2014/main" id="{419498A1-5E1D-4B4C-AB92-9C33D9859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9525" y="5791200"/>
            <a:ext cx="6645275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>
                <a:latin typeface="Garamond" panose="02020404030301010803" pitchFamily="18" charset="0"/>
              </a:rPr>
              <a:t>Do not prop open fire doors with any object.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26">
            <a:extLst>
              <a:ext uri="{FF2B5EF4-FFF2-40B4-BE49-F238E27FC236}">
                <a16:creationId xmlns:a16="http://schemas.microsoft.com/office/drawing/2014/main" id="{226D4B8F-E42E-4910-BE58-8C251A4E0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188" y="927100"/>
            <a:ext cx="6345237" cy="709613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FFFF00"/>
                </a:solidFill>
                <a:latin typeface="Garamond" panose="02020404030301010803" pitchFamily="18" charset="0"/>
              </a:rPr>
              <a:t>COMMON ISSUES</a:t>
            </a:r>
          </a:p>
        </p:txBody>
      </p:sp>
      <p:sp>
        <p:nvSpPr>
          <p:cNvPr id="32771" name="Rectangle 1027">
            <a:extLst>
              <a:ext uri="{FF2B5EF4-FFF2-40B4-BE49-F238E27FC236}">
                <a16:creationId xmlns:a16="http://schemas.microsoft.com/office/drawing/2014/main" id="{FAAD84E8-E34B-4D8B-9191-C540B84E0C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b="1">
                <a:latin typeface="Garamond" panose="02020404030301010803" pitchFamily="18" charset="0"/>
              </a:rPr>
              <a:t>PPE Selection and Use.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b="1">
                <a:latin typeface="Garamond" panose="02020404030301010803" pitchFamily="18" charset="0"/>
              </a:rPr>
              <a:t>Attire. (Closed toed shoes, loose fitting clothes, etc.)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b="1">
                <a:latin typeface="Garamond" panose="02020404030301010803" pitchFamily="18" charset="0"/>
              </a:rPr>
              <a:t>Housekeeping.  (Clutter of flammable materials, chemical storage, hazardous waste storage, etc.)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b="1">
                <a:latin typeface="Garamond" panose="02020404030301010803" pitchFamily="18" charset="0"/>
              </a:rPr>
              <a:t>New Operations. (Must have all equipment and control measures)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utoUpdateAnimBg="0"/>
      <p:bldP spid="32771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extension cords Room 223">
            <a:extLst>
              <a:ext uri="{FF2B5EF4-FFF2-40B4-BE49-F238E27FC236}">
                <a16:creationId xmlns:a16="http://schemas.microsoft.com/office/drawing/2014/main" id="{56828AD6-95FB-4653-ACBA-806603E51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2" b="13580"/>
          <a:stretch>
            <a:fillRect/>
          </a:stretch>
        </p:blipFill>
        <p:spPr bwMode="auto">
          <a:xfrm>
            <a:off x="2667000" y="2438400"/>
            <a:ext cx="4038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Text Box 3">
            <a:extLst>
              <a:ext uri="{FF2B5EF4-FFF2-40B4-BE49-F238E27FC236}">
                <a16:creationId xmlns:a16="http://schemas.microsoft.com/office/drawing/2014/main" id="{85FD81EA-36F7-42CD-8BB7-608671462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715000"/>
            <a:ext cx="6705600" cy="830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>
                <a:latin typeface="Garamond" panose="02020404030301010803" pitchFamily="18" charset="0"/>
              </a:rPr>
              <a:t>Use of extension cords and fire hazard from hot iron in contact with cords.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receptacle and belt guard Room 109">
            <a:extLst>
              <a:ext uri="{FF2B5EF4-FFF2-40B4-BE49-F238E27FC236}">
                <a16:creationId xmlns:a16="http://schemas.microsoft.com/office/drawing/2014/main" id="{02B9BB74-CBB7-4885-A26D-F7FFDE77C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61"/>
          <a:stretch>
            <a:fillRect/>
          </a:stretch>
        </p:blipFill>
        <p:spPr bwMode="auto">
          <a:xfrm>
            <a:off x="2514600" y="2217738"/>
            <a:ext cx="4191000" cy="281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Text Box 3">
            <a:extLst>
              <a:ext uri="{FF2B5EF4-FFF2-40B4-BE49-F238E27FC236}">
                <a16:creationId xmlns:a16="http://schemas.microsoft.com/office/drawing/2014/main" id="{C4B405AB-EFD1-4E59-8890-E36A3378A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334000"/>
            <a:ext cx="655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7588" name="Text Box 4">
            <a:extLst>
              <a:ext uri="{FF2B5EF4-FFF2-40B4-BE49-F238E27FC236}">
                <a16:creationId xmlns:a16="http://schemas.microsoft.com/office/drawing/2014/main" id="{83671268-3CAA-4E34-9706-4D816EC88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562600"/>
            <a:ext cx="6340475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>
                <a:latin typeface="Garamond" panose="02020404030301010803" pitchFamily="18" charset="0"/>
              </a:rPr>
              <a:t>Missing belt guard and damaged receptacle.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C24C5082-CC6E-4FCB-B5F3-32E92EF03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3716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b="1">
                <a:solidFill>
                  <a:srgbClr val="FFFF00"/>
                </a:solidFill>
                <a:latin typeface="Garamond" panose="02020404030301010803" pitchFamily="18" charset="0"/>
              </a:rPr>
              <a:t>WHAT PERSONNEL NEED TO KNOW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D63CBE81-4B09-4B2C-BDE0-ACC759D8D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275" y="2514600"/>
            <a:ext cx="7772400" cy="41910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b="1">
                <a:latin typeface="Garamond" panose="02020404030301010803" pitchFamily="18" charset="0"/>
              </a:rPr>
              <a:t>What is the Hazard Communication Plan and where is it located?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b="1">
                <a:latin typeface="Garamond" panose="02020404030301010803" pitchFamily="18" charset="0"/>
              </a:rPr>
              <a:t>What are SDS’s and where are they?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b="1">
                <a:latin typeface="Garamond" panose="02020404030301010803" pitchFamily="18" charset="0"/>
              </a:rPr>
              <a:t>What should be done if there is a spill, fire or other emergency?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b="1">
                <a:latin typeface="Garamond" panose="02020404030301010803" pitchFamily="18" charset="0"/>
              </a:rPr>
              <a:t>Where is the emergency eye wash/safety shower and how is it used?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b="1">
                <a:latin typeface="Garamond" panose="02020404030301010803" pitchFamily="18" charset="0"/>
              </a:rPr>
              <a:t>What are PEL’s and where are they?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utoUpdateAnimBg="0"/>
      <p:bldP spid="27651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40471E7E-2FD9-49AE-A10A-3A3827E87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388" y="1066800"/>
            <a:ext cx="7743825" cy="709613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b="1">
                <a:solidFill>
                  <a:srgbClr val="FFFF00"/>
                </a:solidFill>
                <a:latin typeface="Garamond" panose="02020404030301010803" pitchFamily="18" charset="0"/>
              </a:rPr>
              <a:t>WHAT PERSONNEL NEED TO KNOW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E8FE6BF3-40D1-472D-A2D9-CE57E7D06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362200"/>
            <a:ext cx="8305800" cy="41529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b="1">
                <a:latin typeface="Garamond" panose="02020404030301010803" pitchFamily="18" charset="0"/>
              </a:rPr>
              <a:t>How can a release be recognized?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b="1">
                <a:latin typeface="Garamond" panose="02020404030301010803" pitchFamily="18" charset="0"/>
              </a:rPr>
              <a:t>What are the health hazards associated with the materials used in your work area?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b="1">
                <a:latin typeface="Garamond" panose="02020404030301010803" pitchFamily="18" charset="0"/>
              </a:rPr>
              <a:t>What are signs and symptoms of exposure?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b="1">
                <a:latin typeface="Garamond" panose="02020404030301010803" pitchFamily="18" charset="0"/>
              </a:rPr>
              <a:t>What measures (work practices, emergency procedures, PPE, etc.) can be taken to protect yourself from the hazards associated with the materials you use?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utoUpdateAnimBg="0"/>
      <p:bldP spid="28675" grpId="0" build="p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62FFF137-0E5F-4F11-ACD8-DB6F88D86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990600"/>
          </a:xfrm>
        </p:spPr>
        <p:txBody>
          <a:bodyPr/>
          <a:lstStyle/>
          <a:p>
            <a:pPr eaLnBrk="1" hangingPunct="1"/>
            <a:r>
              <a:rPr lang="en-US" altLang="en-US" sz="2800" b="1">
                <a:solidFill>
                  <a:srgbClr val="FFFF00"/>
                </a:solidFill>
                <a:latin typeface="Garamond" panose="02020404030301010803" pitchFamily="18" charset="0"/>
              </a:rPr>
              <a:t>HOW TO HAVE A SAFE ENVIRONMENT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B285E96C-F1D7-478D-816C-EBB72DF04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2286000"/>
            <a:ext cx="8458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800" b="1">
                <a:solidFill>
                  <a:schemeClr val="accent2"/>
                </a:solidFill>
                <a:latin typeface="Garamond" panose="02020404030301010803" pitchFamily="18" charset="0"/>
              </a:rPr>
              <a:t>INFORMATION</a:t>
            </a:r>
            <a:r>
              <a:rPr lang="en-US" altLang="en-US" sz="2800" b="1">
                <a:latin typeface="Garamond" panose="02020404030301010803" pitchFamily="18" charset="0"/>
              </a:rPr>
              <a:t> – Learn the hazards associated with your operation and share it with others. (faculty, staff, students)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800" b="1">
                <a:solidFill>
                  <a:schemeClr val="accent2"/>
                </a:solidFill>
                <a:latin typeface="Garamond" panose="02020404030301010803" pitchFamily="18" charset="0"/>
              </a:rPr>
              <a:t>TRAINING</a:t>
            </a:r>
            <a:r>
              <a:rPr lang="en-US" altLang="en-US" sz="2800" b="1">
                <a:latin typeface="Garamond" panose="02020404030301010803" pitchFamily="18" charset="0"/>
              </a:rPr>
              <a:t> – Ensure that all know how to work safely with hazardous materials and equipment.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800" b="1">
                <a:solidFill>
                  <a:schemeClr val="accent2"/>
                </a:solidFill>
                <a:latin typeface="Garamond" panose="02020404030301010803" pitchFamily="18" charset="0"/>
              </a:rPr>
              <a:t>LEADING BY EXAMPLE</a:t>
            </a:r>
            <a:r>
              <a:rPr lang="en-US" altLang="en-US" sz="2800" b="1">
                <a:latin typeface="Garamond" panose="02020404030301010803" pitchFamily="18" charset="0"/>
              </a:rPr>
              <a:t> – Model safe behavior.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800" b="1">
                <a:solidFill>
                  <a:schemeClr val="accent2"/>
                </a:solidFill>
                <a:latin typeface="Garamond" panose="02020404030301010803" pitchFamily="18" charset="0"/>
              </a:rPr>
              <a:t>ENFORCEMENT</a:t>
            </a:r>
            <a:r>
              <a:rPr lang="en-US" altLang="en-US" sz="2800" b="1">
                <a:latin typeface="Garamond" panose="02020404030301010803" pitchFamily="18" charset="0"/>
              </a:rPr>
              <a:t> – Clearly communicate expectations and do not tolerate improper or unsafe behavior.r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autoUpdateAnimBg="0"/>
      <p:bldP spid="43011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C28277AD-3A08-4CC9-80A7-2625A3058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FFFF00"/>
                </a:solidFill>
                <a:latin typeface="Garamond" panose="02020404030301010803" pitchFamily="18" charset="0"/>
              </a:rPr>
              <a:t>OSHA REGULATIONS AND EPA INTIATIVE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6DF53431-CDA9-4391-BABA-2092511F4CB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2286000"/>
            <a:ext cx="7772400" cy="41529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Subject to inspection by both agencies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Subject to federal and state agency inspection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EPA has already stepped up enforcement actions in Regions 1, 2 and 3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University of Hawaii fined $1.8 million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Boston College and Stanford fined $1 million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Yale received a $300,000 fine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Common deficiencies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Provisions for fine and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	imprisonment of individuals</a:t>
            </a:r>
          </a:p>
        </p:txBody>
      </p:sp>
      <p:pic>
        <p:nvPicPr>
          <p:cNvPr id="7172" name="Picture 4" descr="REGNEWS">
            <a:extLst>
              <a:ext uri="{FF2B5EF4-FFF2-40B4-BE49-F238E27FC236}">
                <a16:creationId xmlns:a16="http://schemas.microsoft.com/office/drawing/2014/main" id="{3F699033-3B7C-4009-8F3F-21DCF0FE9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491038"/>
            <a:ext cx="2971800" cy="236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  <p:bldP spid="7171" grpId="0" build="p" autoUpdateAnimBg="0" advAuto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>
            <a:extLst>
              <a:ext uri="{FF2B5EF4-FFF2-40B4-BE49-F238E27FC236}">
                <a16:creationId xmlns:a16="http://schemas.microsoft.com/office/drawing/2014/main" id="{3E1662F0-D936-48E6-86BB-9843C012D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838200"/>
            <a:ext cx="6343650" cy="709613"/>
          </a:xfrm>
        </p:spPr>
        <p:txBody>
          <a:bodyPr/>
          <a:lstStyle/>
          <a:p>
            <a:pPr algn="ctr"/>
            <a:r>
              <a:rPr lang="en-US" altLang="en-US" sz="44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Quiz and Contact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3E4E3-1F93-4100-8ECC-B93C0618CD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286000"/>
            <a:ext cx="7772400" cy="3530600"/>
          </a:xfrm>
        </p:spPr>
        <p:txBody>
          <a:bodyPr/>
          <a:lstStyle/>
          <a:p>
            <a:pPr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Please complete the attached quiz to successfully meet all the requirements of this training.</a:t>
            </a:r>
          </a:p>
          <a:p>
            <a:pPr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the link and it should take you to the quiz. If you are not in slideshow mode, right click the link and click “Open hyperlink”.</a:t>
            </a:r>
          </a:p>
          <a:p>
            <a:pPr marL="0" indent="0" algn="ctr">
              <a:buFont typeface="Wingdings 3" panose="05040102010807070707" pitchFamily="18" charset="2"/>
              <a:buNone/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Art Safety Quiz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 3" panose="05040102010807070707" pitchFamily="18" charset="2"/>
              <a:buNone/>
              <a:defRPr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assistance contact EH&amp;S at:</a:t>
            </a:r>
          </a:p>
          <a:p>
            <a:pPr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328-6166</a:t>
            </a:r>
          </a:p>
          <a:p>
            <a:pPr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safety@ecu.edu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Font typeface="Wingdings 3" panose="05040102010807070707" pitchFamily="18" charset="2"/>
              <a:buNone/>
              <a:defRPr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8A6E1B9C-CC66-4D14-864E-8047A7A6DD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1663" y="762000"/>
            <a:ext cx="7772400" cy="8572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6000" b="1" dirty="0">
                <a:solidFill>
                  <a:srgbClr val="FFFF00"/>
                </a:solidFill>
                <a:latin typeface="Garamond" panose="02020404030301010803" pitchFamily="18" charset="0"/>
              </a:rPr>
              <a:t>ART SAFETY</a:t>
            </a:r>
            <a:endParaRPr lang="en-US" altLang="en-US" b="1" dirty="0">
              <a:solidFill>
                <a:srgbClr val="FFFF00"/>
              </a:solidFill>
              <a:latin typeface="Garamond" panose="02020404030301010803" pitchFamily="18" charset="0"/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7E2672E2-2917-43DE-8931-C692494DB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663" y="2438400"/>
            <a:ext cx="8077200" cy="4876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b="1">
                <a:latin typeface="Garamond" panose="02020404030301010803" pitchFamily="18" charset="0"/>
              </a:rPr>
              <a:t>Know the hazards and how to protect yourself (Hazard Communication)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b="1">
                <a:latin typeface="Garamond" panose="02020404030301010803" pitchFamily="18" charset="0"/>
              </a:rPr>
              <a:t>Must be incorporated into all activities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b="1">
                <a:latin typeface="Garamond" panose="02020404030301010803" pitchFamily="18" charset="0"/>
              </a:rPr>
              <a:t>If activity cannot be done safely then it should not be done at all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b="1">
                <a:latin typeface="Garamond" panose="02020404030301010803" pitchFamily="18" charset="0"/>
              </a:rPr>
              <a:t>Must become part of the curriculum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b="1">
                <a:latin typeface="Garamond" panose="02020404030301010803" pitchFamily="18" charset="0"/>
              </a:rPr>
              <a:t>Preparation for the “REAL WORLD”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b="1">
                <a:latin typeface="Garamond" panose="02020404030301010803" pitchFamily="18" charset="0"/>
              </a:rPr>
              <a:t>Reflection on Institution and Faculty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  <p:bldP spid="9219" grpId="0" build="p" autoUpdateAnimBg="0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1F6D1AB7-602D-4122-9192-0109475CE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838200"/>
            <a:ext cx="8458200" cy="1219200"/>
          </a:xfrm>
        </p:spPr>
        <p:txBody>
          <a:bodyPr lIns="92075" tIns="46038" rIns="92075" bIns="46038"/>
          <a:lstStyle/>
          <a:p>
            <a:pPr eaLnBrk="1" hangingPunct="1"/>
            <a:r>
              <a:rPr lang="en-US" altLang="en-US" sz="6000" b="1">
                <a:solidFill>
                  <a:srgbClr val="FFFF00"/>
                </a:solidFill>
                <a:latin typeface="Garamond" panose="02020404030301010803" pitchFamily="18" charset="0"/>
              </a:rPr>
              <a:t>TYPES OF HAZARDS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AE1A7C2C-24E6-44FC-A229-ABDC093AA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209800"/>
            <a:ext cx="8458200" cy="48768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3600" b="1">
                <a:solidFill>
                  <a:schemeClr val="accent2"/>
                </a:solidFill>
                <a:latin typeface="Garamond" panose="02020404030301010803" pitchFamily="18" charset="0"/>
              </a:rPr>
              <a:t>CHEMICAL</a:t>
            </a:r>
            <a:r>
              <a:rPr lang="en-US" altLang="en-US" sz="3600" b="1">
                <a:latin typeface="Garamond" panose="02020404030301010803" pitchFamily="18" charset="0"/>
              </a:rPr>
              <a:t> – paints, dyes, glazes, inks, solvents, clay, metals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3600" b="1">
                <a:solidFill>
                  <a:schemeClr val="accent2"/>
                </a:solidFill>
                <a:latin typeface="Garamond" panose="02020404030301010803" pitchFamily="18" charset="0"/>
              </a:rPr>
              <a:t>PHYSICAL </a:t>
            </a:r>
            <a:r>
              <a:rPr lang="en-US" altLang="en-US" sz="3600" b="1">
                <a:latin typeface="Garamond" panose="02020404030301010803" pitchFamily="18" charset="0"/>
              </a:rPr>
              <a:t>- heat, lifting, machinery, tools, noise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3600" b="1">
                <a:solidFill>
                  <a:schemeClr val="accent2"/>
                </a:solidFill>
                <a:latin typeface="Garamond" panose="02020404030301010803" pitchFamily="18" charset="0"/>
              </a:rPr>
              <a:t>ERGONOMIC</a:t>
            </a:r>
            <a:r>
              <a:rPr lang="en-US" altLang="en-US" sz="3600" b="1">
                <a:latin typeface="Garamond" panose="02020404030301010803" pitchFamily="18" charset="0"/>
              </a:rPr>
              <a:t> – work stations, tools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3600" b="1">
                <a:solidFill>
                  <a:schemeClr val="accent2"/>
                </a:solidFill>
                <a:latin typeface="Garamond" panose="02020404030301010803" pitchFamily="18" charset="0"/>
              </a:rPr>
              <a:t>RADIATION</a:t>
            </a:r>
            <a:r>
              <a:rPr lang="en-US" altLang="en-US" sz="3600" b="1">
                <a:latin typeface="Garamond" panose="02020404030301010803" pitchFamily="18" charset="0"/>
              </a:rPr>
              <a:t> – lasers, welding, kilns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3600" b="1">
                <a:solidFill>
                  <a:schemeClr val="accent2"/>
                </a:solidFill>
                <a:latin typeface="Garamond" panose="02020404030301010803" pitchFamily="18" charset="0"/>
              </a:rPr>
              <a:t>BIOLOGICAL</a:t>
            </a:r>
            <a:r>
              <a:rPr lang="en-US" altLang="en-US" sz="3600" b="1">
                <a:latin typeface="Garamond" panose="02020404030301010803" pitchFamily="18" charset="0"/>
              </a:rPr>
              <a:t> – plant products, animal skins, bone, hair, blood borne pathogens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  <p:bldP spid="10243" grpId="0" build="p" autoUpdateAnimBg="0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005EE745-C64C-44D4-A895-995C26799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38200"/>
            <a:ext cx="8305800" cy="12192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sz="4800" b="1">
                <a:solidFill>
                  <a:srgbClr val="FFFF00"/>
                </a:solidFill>
                <a:latin typeface="Garamond" panose="02020404030301010803" pitchFamily="18" charset="0"/>
              </a:rPr>
              <a:t>EFFECTS OF EXPOSURE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1359458F-3046-4B62-8306-36F514EDB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590800"/>
            <a:ext cx="7772400" cy="4114800"/>
          </a:xfrm>
        </p:spPr>
        <p:txBody>
          <a:bodyPr lIns="92075" tIns="46038" rIns="92075" bIns="46038"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800" b="1">
                <a:solidFill>
                  <a:schemeClr val="accent2"/>
                </a:solidFill>
                <a:latin typeface="Garamond" panose="02020404030301010803" pitchFamily="18" charset="0"/>
              </a:rPr>
              <a:t>ACUTE</a:t>
            </a:r>
            <a:r>
              <a:rPr lang="en-US" altLang="en-US" sz="2800" b="1">
                <a:latin typeface="Garamond" panose="02020404030301010803" pitchFamily="18" charset="0"/>
              </a:rPr>
              <a:t> - direct threat that shows up almost immediately after exposure such as burns from contact with a corrosive chemical.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altLang="en-US" sz="2800" b="1">
              <a:latin typeface="Garamond" panose="02020404030301010803" pitchFamily="18" charset="0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800" b="1">
                <a:solidFill>
                  <a:schemeClr val="accent2"/>
                </a:solidFill>
                <a:latin typeface="Garamond" panose="02020404030301010803" pitchFamily="18" charset="0"/>
              </a:rPr>
              <a:t>CHRONIC</a:t>
            </a:r>
            <a:r>
              <a:rPr lang="en-US" altLang="en-US" sz="2800" b="1">
                <a:latin typeface="Garamond" panose="02020404030301010803" pitchFamily="18" charset="0"/>
              </a:rPr>
              <a:t> - result of repeated exposure that occurs over months or years and includes cancer and some allergic reactions.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  <p:bldP spid="11267" grpId="0" build="p" autoUpdateAnimBg="0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>
            <a:extLst>
              <a:ext uri="{FF2B5EF4-FFF2-40B4-BE49-F238E27FC236}">
                <a16:creationId xmlns:a16="http://schemas.microsoft.com/office/drawing/2014/main" id="{A8B0D7D6-CE80-4109-9C8D-26A49CA4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188" y="927100"/>
            <a:ext cx="6345237" cy="709613"/>
          </a:xfrm>
        </p:spPr>
        <p:txBody>
          <a:bodyPr/>
          <a:lstStyle/>
          <a:p>
            <a:pPr eaLnBrk="1" hangingPunct="1"/>
            <a:r>
              <a:rPr lang="en-US" altLang="en-US" sz="5400" b="1">
                <a:solidFill>
                  <a:srgbClr val="FFFF00"/>
                </a:solidFill>
                <a:latin typeface="Garamond" panose="02020404030301010803" pitchFamily="18" charset="0"/>
              </a:rPr>
              <a:t>RISK FACTORS</a:t>
            </a:r>
          </a:p>
        </p:txBody>
      </p:sp>
      <p:sp>
        <p:nvSpPr>
          <p:cNvPr id="33795" name="Rectangle 1027">
            <a:extLst>
              <a:ext uri="{FF2B5EF4-FFF2-40B4-BE49-F238E27FC236}">
                <a16:creationId xmlns:a16="http://schemas.microsoft.com/office/drawing/2014/main" id="{5E575B63-6356-4CB8-A47F-AB13D3E37CD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Toxicity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Level, Duration and Frequency of Exposure (minimize exposures)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High Risk Groups (pregnant women, children, smokers)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Personal Susceptibility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utoUpdateAnimBg="0"/>
      <p:bldP spid="33795" grpId="0" build="p" autoUpdateAnimBg="0" advAuto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5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667</TotalTime>
  <Words>2009</Words>
  <Application>Microsoft Office PowerPoint</Application>
  <PresentationFormat>On-screen Show (4:3)</PresentationFormat>
  <Paragraphs>246</Paragraphs>
  <Slides>50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59" baseType="lpstr">
      <vt:lpstr>Times New Roman</vt:lpstr>
      <vt:lpstr>Arial</vt:lpstr>
      <vt:lpstr>Century Gothic</vt:lpstr>
      <vt:lpstr>Wingdings 3</vt:lpstr>
      <vt:lpstr>Garamond</vt:lpstr>
      <vt:lpstr>Wingdings</vt:lpstr>
      <vt:lpstr>Ion Boardroom</vt:lpstr>
      <vt:lpstr>Microsoft Photo Editor 3.0 Photo</vt:lpstr>
      <vt:lpstr>Bitmap Image</vt:lpstr>
      <vt:lpstr>ART SAFETY</vt:lpstr>
      <vt:lpstr>ART SAFETY</vt:lpstr>
      <vt:lpstr>PROGRAM OUTLINE</vt:lpstr>
      <vt:lpstr>OSHA REGULATIONS AND EPA INITIATIVE</vt:lpstr>
      <vt:lpstr>OSHA REGULATIONS AND EPA INTIATIVE</vt:lpstr>
      <vt:lpstr>ART SAFETY</vt:lpstr>
      <vt:lpstr>TYPES OF HAZARDS</vt:lpstr>
      <vt:lpstr>EFFECTS OF EXPOSURE</vt:lpstr>
      <vt:lpstr>RISK FACTORS</vt:lpstr>
      <vt:lpstr>ROUTES OF EXPOSURE</vt:lpstr>
      <vt:lpstr>ROUTES OF EXPOSURE </vt:lpstr>
      <vt:lpstr>ROUTES OF EXPOSURE</vt:lpstr>
      <vt:lpstr>ROUTES OF EXPOSURE</vt:lpstr>
      <vt:lpstr>ROUTES OF EXPOSURE</vt:lpstr>
      <vt:lpstr>RESPIRATORY PROTECTION</vt:lpstr>
      <vt:lpstr>VENTILATION</vt:lpstr>
      <vt:lpstr>HAZARD IDENTIFICATION</vt:lpstr>
      <vt:lpstr>MATERIALS INVENTORY (CHEMICALS)</vt:lpstr>
      <vt:lpstr>HAZARD IDENTIFICATION SDS’s</vt:lpstr>
      <vt:lpstr>HAZARD IDENTIFICATION LABELS</vt:lpstr>
      <vt:lpstr>HAZARD IDENTIFICATION LABELS</vt:lpstr>
      <vt:lpstr>PowerPoint Presentation</vt:lpstr>
      <vt:lpstr>PowerPoint Presentation</vt:lpstr>
      <vt:lpstr>HAZARDOUS MATERIALS STORAGE</vt:lpstr>
      <vt:lpstr>HAZARDOUS MATERIALS STORAGE</vt:lpstr>
      <vt:lpstr>You Might Have A Hazardous Waste If ….</vt:lpstr>
      <vt:lpstr>DARKROOM WASTES</vt:lpstr>
      <vt:lpstr>STUDIO WASTES</vt:lpstr>
      <vt:lpstr>CHEMICAL WASTE CONTAINERS</vt:lpstr>
      <vt:lpstr>SATELLITE ACCUMULATION</vt:lpstr>
      <vt:lpstr>SATELLITE ACCUMULATION</vt:lpstr>
      <vt:lpstr>SATELLITE ACCUMULATION</vt:lpstr>
      <vt:lpstr>HAZARDOUS WASTE LABELING</vt:lpstr>
      <vt:lpstr>Hazardous Waste Disposal</vt:lpstr>
      <vt:lpstr>PowerPoint Presentation</vt:lpstr>
      <vt:lpstr>PROTECTION FROM HAZARDS</vt:lpstr>
      <vt:lpstr>ENGINEERING CONTROLS</vt:lpstr>
      <vt:lpstr>PERSONAL PROTECTIVE EQUIPMENT</vt:lpstr>
      <vt:lpstr>EMERGENCY RESPONSE</vt:lpstr>
      <vt:lpstr>COMMON ISSUES</vt:lpstr>
      <vt:lpstr>PowerPoint Presentation</vt:lpstr>
      <vt:lpstr>PowerPoint Presentation</vt:lpstr>
      <vt:lpstr>PowerPoint Presentation</vt:lpstr>
      <vt:lpstr>COMMON ISSUES</vt:lpstr>
      <vt:lpstr>PowerPoint Presentation</vt:lpstr>
      <vt:lpstr>PowerPoint Presentation</vt:lpstr>
      <vt:lpstr>WHAT PERSONNEL NEED TO KNOW</vt:lpstr>
      <vt:lpstr>WHAT PERSONNEL NEED TO KNOW</vt:lpstr>
      <vt:lpstr>HOW TO HAVE A SAFE ENVIRONMENT</vt:lpstr>
      <vt:lpstr>Quiz and Contact Information</vt:lpstr>
    </vt:vector>
  </TitlesOfParts>
  <Company>East Carolina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EH&amp;S</dc:creator>
  <cp:lastModifiedBy>Tebehaevu, Ogaga</cp:lastModifiedBy>
  <cp:revision>50</cp:revision>
  <dcterms:created xsi:type="dcterms:W3CDTF">2000-10-03T08:05:23Z</dcterms:created>
  <dcterms:modified xsi:type="dcterms:W3CDTF">2022-04-07T18:24:43Z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5B218D40-0695-47CC-B91B-17D40CDACC33</vt:lpwstr>
  </property>
  <property fmtid="{D5CDD505-2E9C-101B-9397-08002B2CF9AE}" pid="3" name="ArticulatePath">
    <vt:lpwstr>ARTSAFETY Training 2015</vt:lpwstr>
  </property>
</Properties>
</file>