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09" r:id="rId2"/>
    <p:sldId id="333" r:id="rId3"/>
    <p:sldId id="310" r:id="rId4"/>
    <p:sldId id="326" r:id="rId5"/>
    <p:sldId id="311" r:id="rId6"/>
    <p:sldId id="312" r:id="rId7"/>
    <p:sldId id="313" r:id="rId8"/>
    <p:sldId id="327" r:id="rId9"/>
    <p:sldId id="314" r:id="rId10"/>
    <p:sldId id="330" r:id="rId11"/>
    <p:sldId id="339" r:id="rId12"/>
    <p:sldId id="332" r:id="rId13"/>
    <p:sldId id="344" r:id="rId14"/>
    <p:sldId id="325" r:id="rId15"/>
    <p:sldId id="343" r:id="rId16"/>
    <p:sldId id="345" r:id="rId17"/>
    <p:sldId id="346" r:id="rId18"/>
    <p:sldId id="334" r:id="rId19"/>
    <p:sldId id="340" r:id="rId20"/>
    <p:sldId id="341" r:id="rId21"/>
    <p:sldId id="335" r:id="rId22"/>
    <p:sldId id="350" r:id="rId23"/>
    <p:sldId id="353" r:id="rId24"/>
    <p:sldId id="351" r:id="rId25"/>
    <p:sldId id="355" r:id="rId26"/>
    <p:sldId id="336" r:id="rId27"/>
    <p:sldId id="347" r:id="rId28"/>
    <p:sldId id="337" r:id="rId29"/>
    <p:sldId id="348" r:id="rId30"/>
    <p:sldId id="349" r:id="rId31"/>
    <p:sldId id="329" r:id="rId32"/>
    <p:sldId id="354" r:id="rId33"/>
    <p:sldId id="338" r:id="rId34"/>
    <p:sldId id="352" r:id="rId35"/>
    <p:sldId id="320" r:id="rId36"/>
    <p:sldId id="342" r:id="rId37"/>
    <p:sldId id="321" r:id="rId38"/>
    <p:sldId id="318" r:id="rId39"/>
    <p:sldId id="296" r:id="rId40"/>
    <p:sldId id="256" r:id="rId41"/>
    <p:sldId id="286" r:id="rId42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009966"/>
    <a:srgbClr val="009999"/>
    <a:srgbClr val="B2B2B2"/>
    <a:srgbClr val="00FFCC"/>
    <a:srgbClr val="008080"/>
    <a:srgbClr val="00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667" autoAdjust="0"/>
  </p:normalViewPr>
  <p:slideViewPr>
    <p:cSldViewPr>
      <p:cViewPr varScale="1">
        <p:scale>
          <a:sx n="60" d="100"/>
          <a:sy n="60" d="100"/>
        </p:scale>
        <p:origin x="8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77" y="2746"/>
      </p:cViewPr>
      <p:guideLst>
        <p:guide orient="horz" pos="2896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DA1BE82-27DB-45A2-927B-FB1126ED6F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6D6E30E-18F8-4D66-99E9-588612831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0137968-82ED-4F55-BC2D-C59AC45104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16A24E3-8F3F-46ED-9109-5D6D43DD29E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F766AB-0613-446E-BFA8-5D8AF867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7F60103-DDCE-491E-801E-D9F10B02EF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8058FCA-3C77-451C-A30E-237DAF3780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9B64BCC-F7D5-4071-95B2-E9CAE0C4147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FCFCD9C4-80DB-40F8-8956-8FA9788298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2C825A63-14A5-46C7-A25D-3E781FFE37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9A4E5210-DBA1-4F03-A9E8-3C3A188D0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F69D6A-1DEF-46EA-A90A-461870A48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8764465-1074-4ED8-8ABD-DFE09003C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25AAE1-5C5F-45DA-B067-79E25BADB78E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E609114-15AA-4E4A-AC17-954E71994D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D4FB38E-16D4-4CB9-9284-4AAB0C2A7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A3D8807-F340-4168-A073-9A6022CD2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7010400" cy="4875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6C5B8C-3C59-419F-92E7-E186D5DE5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grpSp>
        <p:nvGrpSpPr>
          <p:cNvPr id="6" name="Group 83">
            <a:extLst>
              <a:ext uri="{FF2B5EF4-FFF2-40B4-BE49-F238E27FC236}">
                <a16:creationId xmlns:a16="http://schemas.microsoft.com/office/drawing/2014/main" id="{EDA6B615-2398-4A4B-97C7-484E107BF1B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179DF15-EE25-45A7-823F-AC5D46439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E5518C3-E5D3-44DF-9F71-0D9ADB218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510AC97-7E86-42E7-B2C0-27492DBDF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B870F6DB-A0B3-4061-96C2-E2E9C8BE5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E534539B-FB4C-44F4-9F9A-464D5C12E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B9351342-6F26-454A-8BC3-7CA88CF9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F887546-31F0-4679-B3EF-13B6B8D20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7A8110A4-E675-40E7-A71D-715887627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F6555091-6F85-4C6A-8A73-4AE7D4BB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17ED7BD-50FB-44F1-B7A5-F5267989D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9C41FB35-28D0-4340-B0B9-24DDE3A3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40E3A79E-EC0F-48CF-A880-E2D0E7211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E519C8E1-F55C-40CF-A165-50B2E7366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65EEB587-74FB-40B9-9307-C79D10E7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455EA833-5E10-4D6F-BD7F-DA1E01DA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EBDD6BE8-5271-4DEC-B7FF-7D520FA2F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77F67B1E-87ED-4B57-9E64-F9BAD7719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70386EB9-8D32-4C56-92CE-EFF46A5F5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A8C1BFEB-6074-4258-9124-ABBB9CAE8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7566A60F-B14C-4EFE-9E66-81E4600DF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C17DE9CB-69D3-4BD3-89A4-D21214399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108C55E8-3A85-4D86-BE81-00C9DA5C8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34A90367-CA60-4F0D-BE80-6C8F1330F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9AE80F57-7FBB-4A00-82C7-041B88E9C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6CCCEE98-7C91-487A-B308-331D5306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29">
              <a:extLst>
                <a:ext uri="{FF2B5EF4-FFF2-40B4-BE49-F238E27FC236}">
                  <a16:creationId xmlns:a16="http://schemas.microsoft.com/office/drawing/2014/main" id="{B71F4A08-BE95-41DD-9C81-553B29E9C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92C84135-0BC7-4A8F-8B20-64F0DDC73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8D385D8C-AF98-4A04-9CC1-565478FD4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8B6C1530-79F1-4B5D-8DB6-B52DE135D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F624A363-F19B-4AA5-944A-FF191EC93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7" name="Oval 34">
              <a:extLst>
                <a:ext uri="{FF2B5EF4-FFF2-40B4-BE49-F238E27FC236}">
                  <a16:creationId xmlns:a16="http://schemas.microsoft.com/office/drawing/2014/main" id="{CDF450D8-3D5C-4038-85FD-99A6D3D90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966EBC82-E952-4CF8-BFD2-A41996F8F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5A2164A4-FC19-4707-9283-0DE76C79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96146E41-340A-4E0E-9583-F5E558E25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0603584C-0D80-455A-9AF5-E0AE3374F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2" name="Oval 39">
              <a:extLst>
                <a:ext uri="{FF2B5EF4-FFF2-40B4-BE49-F238E27FC236}">
                  <a16:creationId xmlns:a16="http://schemas.microsoft.com/office/drawing/2014/main" id="{C9D8F55E-DA8A-4E59-8D21-60D0F2D35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3" name="Oval 40">
              <a:extLst>
                <a:ext uri="{FF2B5EF4-FFF2-40B4-BE49-F238E27FC236}">
                  <a16:creationId xmlns:a16="http://schemas.microsoft.com/office/drawing/2014/main" id="{FFD4A53F-E5F2-47E3-9BFF-900A5E35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6668C899-2A54-407E-A4E8-60D199636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5" name="Oval 42">
              <a:extLst>
                <a:ext uri="{FF2B5EF4-FFF2-40B4-BE49-F238E27FC236}">
                  <a16:creationId xmlns:a16="http://schemas.microsoft.com/office/drawing/2014/main" id="{F75A565E-6B5D-4ECA-9BAE-C5A7A8A6F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167D383F-5A85-499A-8823-E01FF0895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id="{790BE20B-7500-4461-AC89-189F81E9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F0D99EDA-90E8-48DF-BEC0-DDB504A58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FE2C4947-23F8-484A-92BC-0A7CC8328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0" name="Oval 47">
              <a:extLst>
                <a:ext uri="{FF2B5EF4-FFF2-40B4-BE49-F238E27FC236}">
                  <a16:creationId xmlns:a16="http://schemas.microsoft.com/office/drawing/2014/main" id="{34B8A6F0-2F60-49C7-AEAB-57A4C8D29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1" name="Oval 48">
              <a:extLst>
                <a:ext uri="{FF2B5EF4-FFF2-40B4-BE49-F238E27FC236}">
                  <a16:creationId xmlns:a16="http://schemas.microsoft.com/office/drawing/2014/main" id="{33CFAA5F-675A-40E6-9B20-6A811CF70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2" name="Oval 49">
              <a:extLst>
                <a:ext uri="{FF2B5EF4-FFF2-40B4-BE49-F238E27FC236}">
                  <a16:creationId xmlns:a16="http://schemas.microsoft.com/office/drawing/2014/main" id="{41C5070B-1904-4F5F-A051-20DABB46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grpSp>
          <p:nvGrpSpPr>
            <p:cNvPr id="53" name="Group 67">
              <a:extLst>
                <a:ext uri="{FF2B5EF4-FFF2-40B4-BE49-F238E27FC236}">
                  <a16:creationId xmlns:a16="http://schemas.microsoft.com/office/drawing/2014/main" id="{42BA4043-24A9-4AEB-9708-D62F5D1E1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0">
                <a:extLst>
                  <a:ext uri="{FF2B5EF4-FFF2-40B4-BE49-F238E27FC236}">
                    <a16:creationId xmlns:a16="http://schemas.microsoft.com/office/drawing/2014/main" id="{4CCDB4A5-3E6E-4969-AC97-781E5215D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" name="Oval 51">
                <a:extLst>
                  <a:ext uri="{FF2B5EF4-FFF2-40B4-BE49-F238E27FC236}">
                    <a16:creationId xmlns:a16="http://schemas.microsoft.com/office/drawing/2014/main" id="{2241B2D0-37CB-4F12-AC98-C082727F5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3" name="Oval 52">
                <a:extLst>
                  <a:ext uri="{FF2B5EF4-FFF2-40B4-BE49-F238E27FC236}">
                    <a16:creationId xmlns:a16="http://schemas.microsoft.com/office/drawing/2014/main" id="{3A8E0626-1802-46D2-919A-B1C0B8EFC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4" name="Oval 53">
                <a:extLst>
                  <a:ext uri="{FF2B5EF4-FFF2-40B4-BE49-F238E27FC236}">
                    <a16:creationId xmlns:a16="http://schemas.microsoft.com/office/drawing/2014/main" id="{F8C958CA-CDEC-4708-8533-021AA34BF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5" name="Oval 54">
                <a:extLst>
                  <a:ext uri="{FF2B5EF4-FFF2-40B4-BE49-F238E27FC236}">
                    <a16:creationId xmlns:a16="http://schemas.microsoft.com/office/drawing/2014/main" id="{3C742DC8-4D08-4647-8B81-707DE66E6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6" name="Oval 55">
                <a:extLst>
                  <a:ext uri="{FF2B5EF4-FFF2-40B4-BE49-F238E27FC236}">
                    <a16:creationId xmlns:a16="http://schemas.microsoft.com/office/drawing/2014/main" id="{448283EB-2261-4FF3-846D-10B8ED8CD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7" name="Oval 56">
                <a:extLst>
                  <a:ext uri="{FF2B5EF4-FFF2-40B4-BE49-F238E27FC236}">
                    <a16:creationId xmlns:a16="http://schemas.microsoft.com/office/drawing/2014/main" id="{2E6497B0-9625-4CB3-A100-371A876A0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8" name="Oval 57">
                <a:extLst>
                  <a:ext uri="{FF2B5EF4-FFF2-40B4-BE49-F238E27FC236}">
                    <a16:creationId xmlns:a16="http://schemas.microsoft.com/office/drawing/2014/main" id="{EFCC92A4-0F1E-4A90-8885-9F655CFA1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9" name="Oval 58">
                <a:extLst>
                  <a:ext uri="{FF2B5EF4-FFF2-40B4-BE49-F238E27FC236}">
                    <a16:creationId xmlns:a16="http://schemas.microsoft.com/office/drawing/2014/main" id="{89A1331E-81D7-444D-BB4D-2757D8CB1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0" name="Oval 59">
                <a:extLst>
                  <a:ext uri="{FF2B5EF4-FFF2-40B4-BE49-F238E27FC236}">
                    <a16:creationId xmlns:a16="http://schemas.microsoft.com/office/drawing/2014/main" id="{D82CD07A-3E42-4F3F-A210-5FC7F5BBA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1" name="Oval 60">
                <a:extLst>
                  <a:ext uri="{FF2B5EF4-FFF2-40B4-BE49-F238E27FC236}">
                    <a16:creationId xmlns:a16="http://schemas.microsoft.com/office/drawing/2014/main" id="{0359E867-92FE-4468-BFC1-C0E97D881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2" name="Oval 61">
                <a:extLst>
                  <a:ext uri="{FF2B5EF4-FFF2-40B4-BE49-F238E27FC236}">
                    <a16:creationId xmlns:a16="http://schemas.microsoft.com/office/drawing/2014/main" id="{46DF7395-DB9F-4A7F-BEEA-8B8358C06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3" name="Oval 62">
                <a:extLst>
                  <a:ext uri="{FF2B5EF4-FFF2-40B4-BE49-F238E27FC236}">
                    <a16:creationId xmlns:a16="http://schemas.microsoft.com/office/drawing/2014/main" id="{AF552A91-E513-4921-B64B-80140D7EB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4" name="Oval 63">
                <a:extLst>
                  <a:ext uri="{FF2B5EF4-FFF2-40B4-BE49-F238E27FC236}">
                    <a16:creationId xmlns:a16="http://schemas.microsoft.com/office/drawing/2014/main" id="{D0CD2FE6-5BE5-401C-AEDD-177C64042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5" name="Oval 64">
                <a:extLst>
                  <a:ext uri="{FF2B5EF4-FFF2-40B4-BE49-F238E27FC236}">
                    <a16:creationId xmlns:a16="http://schemas.microsoft.com/office/drawing/2014/main" id="{5ECCFA27-BE0D-43AF-990D-474382A7A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6" name="Oval 65">
                <a:extLst>
                  <a:ext uri="{FF2B5EF4-FFF2-40B4-BE49-F238E27FC236}">
                    <a16:creationId xmlns:a16="http://schemas.microsoft.com/office/drawing/2014/main" id="{79A48A4A-910C-44A8-B149-300980688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7" name="Oval 66">
                <a:extLst>
                  <a:ext uri="{FF2B5EF4-FFF2-40B4-BE49-F238E27FC236}">
                    <a16:creationId xmlns:a16="http://schemas.microsoft.com/office/drawing/2014/main" id="{47DE4BA5-7D76-4365-AAEF-B852EC83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4" name="Rectangle 68">
              <a:extLst>
                <a:ext uri="{FF2B5EF4-FFF2-40B4-BE49-F238E27FC236}">
                  <a16:creationId xmlns:a16="http://schemas.microsoft.com/office/drawing/2014/main" id="{2FD899B1-966D-4944-9ED3-4CFA64B8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5" name="Rectangle 69">
              <a:extLst>
                <a:ext uri="{FF2B5EF4-FFF2-40B4-BE49-F238E27FC236}">
                  <a16:creationId xmlns:a16="http://schemas.microsoft.com/office/drawing/2014/main" id="{E3B299C1-ACAD-4602-ACC8-E48F6A0D7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6" name="Rectangle 70">
              <a:extLst>
                <a:ext uri="{FF2B5EF4-FFF2-40B4-BE49-F238E27FC236}">
                  <a16:creationId xmlns:a16="http://schemas.microsoft.com/office/drawing/2014/main" id="{BF687A77-B1CA-4C3E-AEBD-3EAFBF359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7" name="Rectangle 71">
              <a:extLst>
                <a:ext uri="{FF2B5EF4-FFF2-40B4-BE49-F238E27FC236}">
                  <a16:creationId xmlns:a16="http://schemas.microsoft.com/office/drawing/2014/main" id="{1CDEFEC4-69C8-46FC-8A31-9ABD8E56B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8" name="Rectangle 72">
              <a:extLst>
                <a:ext uri="{FF2B5EF4-FFF2-40B4-BE49-F238E27FC236}">
                  <a16:creationId xmlns:a16="http://schemas.microsoft.com/office/drawing/2014/main" id="{B2523471-C8C6-41B4-9172-F969789B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9" name="Rectangle 73">
              <a:extLst>
                <a:ext uri="{FF2B5EF4-FFF2-40B4-BE49-F238E27FC236}">
                  <a16:creationId xmlns:a16="http://schemas.microsoft.com/office/drawing/2014/main" id="{FCE2C6C7-397A-4050-9390-97754D83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0" name="Oval 74">
              <a:extLst>
                <a:ext uri="{FF2B5EF4-FFF2-40B4-BE49-F238E27FC236}">
                  <a16:creationId xmlns:a16="http://schemas.microsoft.com/office/drawing/2014/main" id="{CF475E38-E4C9-4B8E-A8EB-6FFC0BFE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14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2133600"/>
            <a:ext cx="5819775" cy="1752600"/>
          </a:xfrm>
          <a:noFill/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8" name="Rectangle 79">
            <a:extLst>
              <a:ext uri="{FF2B5EF4-FFF2-40B4-BE49-F238E27FC236}">
                <a16:creationId xmlns:a16="http://schemas.microsoft.com/office/drawing/2014/main" id="{57019301-3652-4AF5-9EB5-8DF411E9488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" name="Rectangle 80">
            <a:extLst>
              <a:ext uri="{FF2B5EF4-FFF2-40B4-BE49-F238E27FC236}">
                <a16:creationId xmlns:a16="http://schemas.microsoft.com/office/drawing/2014/main" id="{94887138-14EB-43C9-A7A9-C2DD9D9F6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" name="Rectangle 81">
            <a:extLst>
              <a:ext uri="{FF2B5EF4-FFF2-40B4-BE49-F238E27FC236}">
                <a16:creationId xmlns:a16="http://schemas.microsoft.com/office/drawing/2014/main" id="{E4221A78-5101-4EAC-B8F7-AFBC865C9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1AFC-EEA2-4200-8E08-83B7E2854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4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>
            <a:extLst>
              <a:ext uri="{FF2B5EF4-FFF2-40B4-BE49-F238E27FC236}">
                <a16:creationId xmlns:a16="http://schemas.microsoft.com/office/drawing/2014/main" id="{C4C22580-0F1A-495D-B47E-710CE2971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9">
            <a:extLst>
              <a:ext uri="{FF2B5EF4-FFF2-40B4-BE49-F238E27FC236}">
                <a16:creationId xmlns:a16="http://schemas.microsoft.com/office/drawing/2014/main" id="{FFFF7B54-1D01-43BB-BF03-6EF443CDA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0">
            <a:extLst>
              <a:ext uri="{FF2B5EF4-FFF2-40B4-BE49-F238E27FC236}">
                <a16:creationId xmlns:a16="http://schemas.microsoft.com/office/drawing/2014/main" id="{6E67715C-003A-45F5-860F-84B486693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EDA6-6EC5-4F17-B525-35E5629CD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62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>
            <a:extLst>
              <a:ext uri="{FF2B5EF4-FFF2-40B4-BE49-F238E27FC236}">
                <a16:creationId xmlns:a16="http://schemas.microsoft.com/office/drawing/2014/main" id="{2CCCD425-7BB7-464C-A2CA-D3F344910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9">
            <a:extLst>
              <a:ext uri="{FF2B5EF4-FFF2-40B4-BE49-F238E27FC236}">
                <a16:creationId xmlns:a16="http://schemas.microsoft.com/office/drawing/2014/main" id="{F3B2F60C-6CD6-4FCD-B124-61A272465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0">
            <a:extLst>
              <a:ext uri="{FF2B5EF4-FFF2-40B4-BE49-F238E27FC236}">
                <a16:creationId xmlns:a16="http://schemas.microsoft.com/office/drawing/2014/main" id="{9270CE97-788C-42AB-943C-E7A79E04B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A27A-6492-482A-AFF2-A0C8E35AE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0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>
            <a:extLst>
              <a:ext uri="{FF2B5EF4-FFF2-40B4-BE49-F238E27FC236}">
                <a16:creationId xmlns:a16="http://schemas.microsoft.com/office/drawing/2014/main" id="{8A67F243-0312-4E3A-B0E2-03DAC190A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9">
            <a:extLst>
              <a:ext uri="{FF2B5EF4-FFF2-40B4-BE49-F238E27FC236}">
                <a16:creationId xmlns:a16="http://schemas.microsoft.com/office/drawing/2014/main" id="{B9A17D4D-6432-4EE1-AC07-5052A1596A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0">
            <a:extLst>
              <a:ext uri="{FF2B5EF4-FFF2-40B4-BE49-F238E27FC236}">
                <a16:creationId xmlns:a16="http://schemas.microsoft.com/office/drawing/2014/main" id="{D253BE76-D7F8-49B6-92EA-BBC0354DC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6424-0A8F-4C4A-BCCE-134DBA2DB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63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8">
            <a:extLst>
              <a:ext uri="{FF2B5EF4-FFF2-40B4-BE49-F238E27FC236}">
                <a16:creationId xmlns:a16="http://schemas.microsoft.com/office/drawing/2014/main" id="{43323DD1-8C8D-4458-8B1B-2A9B406DD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9">
            <a:extLst>
              <a:ext uri="{FF2B5EF4-FFF2-40B4-BE49-F238E27FC236}">
                <a16:creationId xmlns:a16="http://schemas.microsoft.com/office/drawing/2014/main" id="{7739B8A2-42BC-4B1D-8FB8-D4FE9596F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0">
            <a:extLst>
              <a:ext uri="{FF2B5EF4-FFF2-40B4-BE49-F238E27FC236}">
                <a16:creationId xmlns:a16="http://schemas.microsoft.com/office/drawing/2014/main" id="{A73A4CCB-E0B3-40B8-9346-73E3A347B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68CD6-67FA-4BFC-B766-A06BFBD9D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057400"/>
            <a:ext cx="3124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057400"/>
            <a:ext cx="3125788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A25E9D79-F86C-4F59-B0FD-68E62D639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9">
            <a:extLst>
              <a:ext uri="{FF2B5EF4-FFF2-40B4-BE49-F238E27FC236}">
                <a16:creationId xmlns:a16="http://schemas.microsoft.com/office/drawing/2014/main" id="{F1EB1A4A-E5EB-477F-95D9-10B6EC26C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0">
            <a:extLst>
              <a:ext uri="{FF2B5EF4-FFF2-40B4-BE49-F238E27FC236}">
                <a16:creationId xmlns:a16="http://schemas.microsoft.com/office/drawing/2014/main" id="{348C10D4-1227-46C7-A525-6D686F841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6D4F-A7D1-44F6-9FC5-2291B73D4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8">
            <a:extLst>
              <a:ext uri="{FF2B5EF4-FFF2-40B4-BE49-F238E27FC236}">
                <a16:creationId xmlns:a16="http://schemas.microsoft.com/office/drawing/2014/main" id="{800EF7D3-4C45-4DBF-B757-2CBAA0AD9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9">
            <a:extLst>
              <a:ext uri="{FF2B5EF4-FFF2-40B4-BE49-F238E27FC236}">
                <a16:creationId xmlns:a16="http://schemas.microsoft.com/office/drawing/2014/main" id="{69BB27DE-1741-4BCE-9A04-5C9218A86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0">
            <a:extLst>
              <a:ext uri="{FF2B5EF4-FFF2-40B4-BE49-F238E27FC236}">
                <a16:creationId xmlns:a16="http://schemas.microsoft.com/office/drawing/2014/main" id="{0A2107F5-E8E3-4E2F-A8FA-056776000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7EA7-ED5E-4108-BBD1-AB597A74B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6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8">
            <a:extLst>
              <a:ext uri="{FF2B5EF4-FFF2-40B4-BE49-F238E27FC236}">
                <a16:creationId xmlns:a16="http://schemas.microsoft.com/office/drawing/2014/main" id="{9786A9D1-A84C-4ED1-A42D-DA57D4BD7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9">
            <a:extLst>
              <a:ext uri="{FF2B5EF4-FFF2-40B4-BE49-F238E27FC236}">
                <a16:creationId xmlns:a16="http://schemas.microsoft.com/office/drawing/2014/main" id="{4B425CB4-BA10-4EBB-87BA-9A267B463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0">
            <a:extLst>
              <a:ext uri="{FF2B5EF4-FFF2-40B4-BE49-F238E27FC236}">
                <a16:creationId xmlns:a16="http://schemas.microsoft.com/office/drawing/2014/main" id="{C4A5F1F1-3F1D-4F20-8A9C-C74812329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0342-3C41-4CC4-87F5-C1C3EE61E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>
            <a:extLst>
              <a:ext uri="{FF2B5EF4-FFF2-40B4-BE49-F238E27FC236}">
                <a16:creationId xmlns:a16="http://schemas.microsoft.com/office/drawing/2014/main" id="{04730B38-9014-4C6E-94FA-7137E7C51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9">
            <a:extLst>
              <a:ext uri="{FF2B5EF4-FFF2-40B4-BE49-F238E27FC236}">
                <a16:creationId xmlns:a16="http://schemas.microsoft.com/office/drawing/2014/main" id="{F7C6FBEB-D3FC-4B8C-BF18-B0F2B27ED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0">
            <a:extLst>
              <a:ext uri="{FF2B5EF4-FFF2-40B4-BE49-F238E27FC236}">
                <a16:creationId xmlns:a16="http://schemas.microsoft.com/office/drawing/2014/main" id="{3DB9474F-CECA-47E2-9E82-BA36CCC24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FB9E0-2023-41CB-8E9B-6A1619170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93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8DCA0E1B-9D8E-4218-8B0A-5021A60A6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9">
            <a:extLst>
              <a:ext uri="{FF2B5EF4-FFF2-40B4-BE49-F238E27FC236}">
                <a16:creationId xmlns:a16="http://schemas.microsoft.com/office/drawing/2014/main" id="{C80B2D76-91C5-4E03-8743-8AF9A6937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0">
            <a:extLst>
              <a:ext uri="{FF2B5EF4-FFF2-40B4-BE49-F238E27FC236}">
                <a16:creationId xmlns:a16="http://schemas.microsoft.com/office/drawing/2014/main" id="{5F47CD71-2607-485A-A8EB-29088472E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B0FF-E648-4493-BBEB-DA2325012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>
            <a:extLst>
              <a:ext uri="{FF2B5EF4-FFF2-40B4-BE49-F238E27FC236}">
                <a16:creationId xmlns:a16="http://schemas.microsoft.com/office/drawing/2014/main" id="{0D1A9CF8-A3C8-406D-9C5D-F143276EA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9">
            <a:extLst>
              <a:ext uri="{FF2B5EF4-FFF2-40B4-BE49-F238E27FC236}">
                <a16:creationId xmlns:a16="http://schemas.microsoft.com/office/drawing/2014/main" id="{CFE5A219-1799-4732-AF90-D7A348D8F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0">
            <a:extLst>
              <a:ext uri="{FF2B5EF4-FFF2-40B4-BE49-F238E27FC236}">
                <a16:creationId xmlns:a16="http://schemas.microsoft.com/office/drawing/2014/main" id="{C898D678-3B10-44C7-A4F8-DCCE0BA56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6367-FE3E-45DE-BAFE-E0108EFEA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67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5266EB-FAE1-4DAD-8DC0-2B9280C52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752600"/>
            <a:ext cx="7010400" cy="4875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68A204-A7CE-4270-A0E2-AC698DFD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kumimoji="1"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3141B8-22DF-4B4A-AE44-B977555DD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057400"/>
            <a:ext cx="6402388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179325-C0F8-495D-B866-33070C06D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030" name="Group 83">
            <a:extLst>
              <a:ext uri="{FF2B5EF4-FFF2-40B4-BE49-F238E27FC236}">
                <a16:creationId xmlns:a16="http://schemas.microsoft.com/office/drawing/2014/main" id="{AB30895C-1780-43B3-8DA9-79A0A89F1CB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1034" name="Rectangle 6">
              <a:extLst>
                <a:ext uri="{FF2B5EF4-FFF2-40B4-BE49-F238E27FC236}">
                  <a16:creationId xmlns:a16="http://schemas.microsoft.com/office/drawing/2014/main" id="{4A9C2A6F-674C-443A-8964-260381AAF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Rectangle 7">
              <a:extLst>
                <a:ext uri="{FF2B5EF4-FFF2-40B4-BE49-F238E27FC236}">
                  <a16:creationId xmlns:a16="http://schemas.microsoft.com/office/drawing/2014/main" id="{6D3B9D5B-E5C6-4E77-A5D5-D9BAAF5BD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8">
              <a:extLst>
                <a:ext uri="{FF2B5EF4-FFF2-40B4-BE49-F238E27FC236}">
                  <a16:creationId xmlns:a16="http://schemas.microsoft.com/office/drawing/2014/main" id="{C5F81033-1310-4B4A-A164-CF7BE367E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9">
              <a:extLst>
                <a:ext uri="{FF2B5EF4-FFF2-40B4-BE49-F238E27FC236}">
                  <a16:creationId xmlns:a16="http://schemas.microsoft.com/office/drawing/2014/main" id="{53084424-D5F0-47C7-938B-1B6BB31B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0">
              <a:extLst>
                <a:ext uri="{FF2B5EF4-FFF2-40B4-BE49-F238E27FC236}">
                  <a16:creationId xmlns:a16="http://schemas.microsoft.com/office/drawing/2014/main" id="{DD2C35DB-A4FB-4B7B-B5C7-3E2EFEA3E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1">
              <a:extLst>
                <a:ext uri="{FF2B5EF4-FFF2-40B4-BE49-F238E27FC236}">
                  <a16:creationId xmlns:a16="http://schemas.microsoft.com/office/drawing/2014/main" id="{F9A0C3C5-4111-4213-B10C-ADEDFB026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2">
              <a:extLst>
                <a:ext uri="{FF2B5EF4-FFF2-40B4-BE49-F238E27FC236}">
                  <a16:creationId xmlns:a16="http://schemas.microsoft.com/office/drawing/2014/main" id="{BB48D70E-04BA-4DA3-8322-3DBFC8A9D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3">
              <a:extLst>
                <a:ext uri="{FF2B5EF4-FFF2-40B4-BE49-F238E27FC236}">
                  <a16:creationId xmlns:a16="http://schemas.microsoft.com/office/drawing/2014/main" id="{A5D6BC54-1B2C-4381-B75B-54234435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4">
              <a:extLst>
                <a:ext uri="{FF2B5EF4-FFF2-40B4-BE49-F238E27FC236}">
                  <a16:creationId xmlns:a16="http://schemas.microsoft.com/office/drawing/2014/main" id="{A522FF75-AF50-4D9D-A92F-0C3E626D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5">
              <a:extLst>
                <a:ext uri="{FF2B5EF4-FFF2-40B4-BE49-F238E27FC236}">
                  <a16:creationId xmlns:a16="http://schemas.microsoft.com/office/drawing/2014/main" id="{7EDFB4A5-CA0E-4E30-A4C5-B64952BD2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16">
              <a:extLst>
                <a:ext uri="{FF2B5EF4-FFF2-40B4-BE49-F238E27FC236}">
                  <a16:creationId xmlns:a16="http://schemas.microsoft.com/office/drawing/2014/main" id="{841CC04A-F0CB-46A7-ACB1-2F2F95734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17">
              <a:extLst>
                <a:ext uri="{FF2B5EF4-FFF2-40B4-BE49-F238E27FC236}">
                  <a16:creationId xmlns:a16="http://schemas.microsoft.com/office/drawing/2014/main" id="{ECF15776-8165-4689-93B5-15ED59181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18">
              <a:extLst>
                <a:ext uri="{FF2B5EF4-FFF2-40B4-BE49-F238E27FC236}">
                  <a16:creationId xmlns:a16="http://schemas.microsoft.com/office/drawing/2014/main" id="{287476A7-E468-4D3D-994F-A921A62F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19">
              <a:extLst>
                <a:ext uri="{FF2B5EF4-FFF2-40B4-BE49-F238E27FC236}">
                  <a16:creationId xmlns:a16="http://schemas.microsoft.com/office/drawing/2014/main" id="{8DFB556E-B7CD-4F37-9304-71A248C96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0">
              <a:extLst>
                <a:ext uri="{FF2B5EF4-FFF2-40B4-BE49-F238E27FC236}">
                  <a16:creationId xmlns:a16="http://schemas.microsoft.com/office/drawing/2014/main" id="{A6C651D8-F5C3-4D0D-9E48-F2280AC97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1">
              <a:extLst>
                <a:ext uri="{FF2B5EF4-FFF2-40B4-BE49-F238E27FC236}">
                  <a16:creationId xmlns:a16="http://schemas.microsoft.com/office/drawing/2014/main" id="{AB20F63E-3132-4303-9761-7230B038B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2">
              <a:extLst>
                <a:ext uri="{FF2B5EF4-FFF2-40B4-BE49-F238E27FC236}">
                  <a16:creationId xmlns:a16="http://schemas.microsoft.com/office/drawing/2014/main" id="{BEAA7BC8-7A00-4469-8F32-FEF0B57B6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3">
              <a:extLst>
                <a:ext uri="{FF2B5EF4-FFF2-40B4-BE49-F238E27FC236}">
                  <a16:creationId xmlns:a16="http://schemas.microsoft.com/office/drawing/2014/main" id="{C90122D2-42E7-4DDA-A002-4428F156D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4">
              <a:extLst>
                <a:ext uri="{FF2B5EF4-FFF2-40B4-BE49-F238E27FC236}">
                  <a16:creationId xmlns:a16="http://schemas.microsoft.com/office/drawing/2014/main" id="{0AC0F5C5-2B40-4743-8621-64A1600F9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5">
              <a:extLst>
                <a:ext uri="{FF2B5EF4-FFF2-40B4-BE49-F238E27FC236}">
                  <a16:creationId xmlns:a16="http://schemas.microsoft.com/office/drawing/2014/main" id="{44C2CD39-6305-4E28-B4C3-E04821B1C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26">
              <a:extLst>
                <a:ext uri="{FF2B5EF4-FFF2-40B4-BE49-F238E27FC236}">
                  <a16:creationId xmlns:a16="http://schemas.microsoft.com/office/drawing/2014/main" id="{33BAEDD8-1B8B-4C77-AFED-8BA644694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27">
              <a:extLst>
                <a:ext uri="{FF2B5EF4-FFF2-40B4-BE49-F238E27FC236}">
                  <a16:creationId xmlns:a16="http://schemas.microsoft.com/office/drawing/2014/main" id="{F66F95F6-CD37-44F5-A60D-39F3D67A8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28">
              <a:extLst>
                <a:ext uri="{FF2B5EF4-FFF2-40B4-BE49-F238E27FC236}">
                  <a16:creationId xmlns:a16="http://schemas.microsoft.com/office/drawing/2014/main" id="{7F5A8176-B0CD-42C4-886B-7B6603C47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29">
              <a:extLst>
                <a:ext uri="{FF2B5EF4-FFF2-40B4-BE49-F238E27FC236}">
                  <a16:creationId xmlns:a16="http://schemas.microsoft.com/office/drawing/2014/main" id="{DBF22FE1-A517-4DD8-BC2C-01CC3D824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0">
              <a:extLst>
                <a:ext uri="{FF2B5EF4-FFF2-40B4-BE49-F238E27FC236}">
                  <a16:creationId xmlns:a16="http://schemas.microsoft.com/office/drawing/2014/main" id="{278DC4AE-95ED-4D6C-8715-6C6C7DC02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1">
              <a:extLst>
                <a:ext uri="{FF2B5EF4-FFF2-40B4-BE49-F238E27FC236}">
                  <a16:creationId xmlns:a16="http://schemas.microsoft.com/office/drawing/2014/main" id="{03AD57D1-F7CE-49FD-90AF-42FAA8D9C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2">
              <a:extLst>
                <a:ext uri="{FF2B5EF4-FFF2-40B4-BE49-F238E27FC236}">
                  <a16:creationId xmlns:a16="http://schemas.microsoft.com/office/drawing/2014/main" id="{FA8C2CCA-4A99-4A87-9DB1-80C4C0408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3">
              <a:extLst>
                <a:ext uri="{FF2B5EF4-FFF2-40B4-BE49-F238E27FC236}">
                  <a16:creationId xmlns:a16="http://schemas.microsoft.com/office/drawing/2014/main" id="{91EC15C1-288C-4759-AF36-D219FA5C7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4">
              <a:extLst>
                <a:ext uri="{FF2B5EF4-FFF2-40B4-BE49-F238E27FC236}">
                  <a16:creationId xmlns:a16="http://schemas.microsoft.com/office/drawing/2014/main" id="{545C6850-5793-47FD-BCB7-CD103FFA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5">
              <a:extLst>
                <a:ext uri="{FF2B5EF4-FFF2-40B4-BE49-F238E27FC236}">
                  <a16:creationId xmlns:a16="http://schemas.microsoft.com/office/drawing/2014/main" id="{902F16DB-C67E-4BAD-A8BA-82C6C7298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4" name="Oval 36">
              <a:extLst>
                <a:ext uri="{FF2B5EF4-FFF2-40B4-BE49-F238E27FC236}">
                  <a16:creationId xmlns:a16="http://schemas.microsoft.com/office/drawing/2014/main" id="{AB99D177-35AB-4411-8C58-EDC81D66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5" name="Oval 37">
              <a:extLst>
                <a:ext uri="{FF2B5EF4-FFF2-40B4-BE49-F238E27FC236}">
                  <a16:creationId xmlns:a16="http://schemas.microsoft.com/office/drawing/2014/main" id="{8D0F9D08-00DC-41B1-ADE8-825D253F5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6" name="Oval 38">
              <a:extLst>
                <a:ext uri="{FF2B5EF4-FFF2-40B4-BE49-F238E27FC236}">
                  <a16:creationId xmlns:a16="http://schemas.microsoft.com/office/drawing/2014/main" id="{0392A481-15CF-438E-8383-16900449C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7" name="Oval 39">
              <a:extLst>
                <a:ext uri="{FF2B5EF4-FFF2-40B4-BE49-F238E27FC236}">
                  <a16:creationId xmlns:a16="http://schemas.microsoft.com/office/drawing/2014/main" id="{CFA6EEF1-52D2-43BB-ADE1-980602BFA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8" name="Oval 40">
              <a:extLst>
                <a:ext uri="{FF2B5EF4-FFF2-40B4-BE49-F238E27FC236}">
                  <a16:creationId xmlns:a16="http://schemas.microsoft.com/office/drawing/2014/main" id="{1E065BAC-FFFB-494A-82A9-626F0D4E1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9" name="Oval 41">
              <a:extLst>
                <a:ext uri="{FF2B5EF4-FFF2-40B4-BE49-F238E27FC236}">
                  <a16:creationId xmlns:a16="http://schemas.microsoft.com/office/drawing/2014/main" id="{C53C2A0C-0CB7-487B-B57D-DA7B0F046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0" name="Oval 42">
              <a:extLst>
                <a:ext uri="{FF2B5EF4-FFF2-40B4-BE49-F238E27FC236}">
                  <a16:creationId xmlns:a16="http://schemas.microsoft.com/office/drawing/2014/main" id="{9A3FE87D-699D-409E-B0CA-9EF924748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1" name="Oval 43">
              <a:extLst>
                <a:ext uri="{FF2B5EF4-FFF2-40B4-BE49-F238E27FC236}">
                  <a16:creationId xmlns:a16="http://schemas.microsoft.com/office/drawing/2014/main" id="{3F788AAC-A8E7-498E-9544-6A240761A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2" name="Oval 44">
              <a:extLst>
                <a:ext uri="{FF2B5EF4-FFF2-40B4-BE49-F238E27FC236}">
                  <a16:creationId xmlns:a16="http://schemas.microsoft.com/office/drawing/2014/main" id="{9C496725-647D-4E2F-9673-784C06389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3" name="Oval 45">
              <a:extLst>
                <a:ext uri="{FF2B5EF4-FFF2-40B4-BE49-F238E27FC236}">
                  <a16:creationId xmlns:a16="http://schemas.microsoft.com/office/drawing/2014/main" id="{59FCA6E4-2FD3-40CF-8019-AED696442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4" name="Oval 46">
              <a:extLst>
                <a:ext uri="{FF2B5EF4-FFF2-40B4-BE49-F238E27FC236}">
                  <a16:creationId xmlns:a16="http://schemas.microsoft.com/office/drawing/2014/main" id="{408C681F-D638-4B0A-8571-60DA6FDB5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5" name="Oval 47">
              <a:extLst>
                <a:ext uri="{FF2B5EF4-FFF2-40B4-BE49-F238E27FC236}">
                  <a16:creationId xmlns:a16="http://schemas.microsoft.com/office/drawing/2014/main" id="{3858871C-2013-4E3D-ACA1-ED38499CD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6" name="Oval 48">
              <a:extLst>
                <a:ext uri="{FF2B5EF4-FFF2-40B4-BE49-F238E27FC236}">
                  <a16:creationId xmlns:a16="http://schemas.microsoft.com/office/drawing/2014/main" id="{9B87ECEB-8F54-48EF-B626-B5327EA6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7" name="Oval 49">
              <a:extLst>
                <a:ext uri="{FF2B5EF4-FFF2-40B4-BE49-F238E27FC236}">
                  <a16:creationId xmlns:a16="http://schemas.microsoft.com/office/drawing/2014/main" id="{5AC30108-A44F-4627-98CF-6EE3F1B47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8" name="Oval 50">
              <a:extLst>
                <a:ext uri="{FF2B5EF4-FFF2-40B4-BE49-F238E27FC236}">
                  <a16:creationId xmlns:a16="http://schemas.microsoft.com/office/drawing/2014/main" id="{341BE8C7-1C28-4CBF-ABF5-0D00DC61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79" name="Oval 51">
              <a:extLst>
                <a:ext uri="{FF2B5EF4-FFF2-40B4-BE49-F238E27FC236}">
                  <a16:creationId xmlns:a16="http://schemas.microsoft.com/office/drawing/2014/main" id="{577CE421-9812-4825-815C-829A686D0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grpSp>
          <p:nvGrpSpPr>
            <p:cNvPr id="1080" name="Group 69">
              <a:extLst>
                <a:ext uri="{FF2B5EF4-FFF2-40B4-BE49-F238E27FC236}">
                  <a16:creationId xmlns:a16="http://schemas.microsoft.com/office/drawing/2014/main" id="{B3E514C2-E7AB-44B9-B68E-DB9756693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1088" name="Oval 52">
                <a:extLst>
                  <a:ext uri="{FF2B5EF4-FFF2-40B4-BE49-F238E27FC236}">
                    <a16:creationId xmlns:a16="http://schemas.microsoft.com/office/drawing/2014/main" id="{A80BDBBC-1441-47F7-A3F7-B8A71D78A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9" name="Oval 53">
                <a:extLst>
                  <a:ext uri="{FF2B5EF4-FFF2-40B4-BE49-F238E27FC236}">
                    <a16:creationId xmlns:a16="http://schemas.microsoft.com/office/drawing/2014/main" id="{DE37FEA2-61C8-4F12-B7BE-463EF351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0" name="Oval 54">
                <a:extLst>
                  <a:ext uri="{FF2B5EF4-FFF2-40B4-BE49-F238E27FC236}">
                    <a16:creationId xmlns:a16="http://schemas.microsoft.com/office/drawing/2014/main" id="{B482F8C6-C8E8-41C1-BFD2-C94D913A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1" name="Oval 55">
                <a:extLst>
                  <a:ext uri="{FF2B5EF4-FFF2-40B4-BE49-F238E27FC236}">
                    <a16:creationId xmlns:a16="http://schemas.microsoft.com/office/drawing/2014/main" id="{7021011A-2C7D-4E78-8FD1-C52D75C0E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2" name="Oval 56">
                <a:extLst>
                  <a:ext uri="{FF2B5EF4-FFF2-40B4-BE49-F238E27FC236}">
                    <a16:creationId xmlns:a16="http://schemas.microsoft.com/office/drawing/2014/main" id="{8379AC3A-7339-4143-A1D7-175821B2F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3" name="Oval 57">
                <a:extLst>
                  <a:ext uri="{FF2B5EF4-FFF2-40B4-BE49-F238E27FC236}">
                    <a16:creationId xmlns:a16="http://schemas.microsoft.com/office/drawing/2014/main" id="{84CA53B8-3097-4CDF-B7F8-7645A1780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4" name="Oval 58">
                <a:extLst>
                  <a:ext uri="{FF2B5EF4-FFF2-40B4-BE49-F238E27FC236}">
                    <a16:creationId xmlns:a16="http://schemas.microsoft.com/office/drawing/2014/main" id="{F3F43D04-80F0-401E-B457-E6872E648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5" name="Oval 59">
                <a:extLst>
                  <a:ext uri="{FF2B5EF4-FFF2-40B4-BE49-F238E27FC236}">
                    <a16:creationId xmlns:a16="http://schemas.microsoft.com/office/drawing/2014/main" id="{59376489-D62D-41C4-A556-F6D853CEE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6" name="Oval 60">
                <a:extLst>
                  <a:ext uri="{FF2B5EF4-FFF2-40B4-BE49-F238E27FC236}">
                    <a16:creationId xmlns:a16="http://schemas.microsoft.com/office/drawing/2014/main" id="{ADAEA462-B2D9-43DF-940E-F3CEC6522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7" name="Oval 61">
                <a:extLst>
                  <a:ext uri="{FF2B5EF4-FFF2-40B4-BE49-F238E27FC236}">
                    <a16:creationId xmlns:a16="http://schemas.microsoft.com/office/drawing/2014/main" id="{2521FECC-4820-4285-889C-82496FED5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8" name="Oval 62">
                <a:extLst>
                  <a:ext uri="{FF2B5EF4-FFF2-40B4-BE49-F238E27FC236}">
                    <a16:creationId xmlns:a16="http://schemas.microsoft.com/office/drawing/2014/main" id="{B68EC173-7E46-4175-BE49-0F67E29F9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9" name="Oval 63">
                <a:extLst>
                  <a:ext uri="{FF2B5EF4-FFF2-40B4-BE49-F238E27FC236}">
                    <a16:creationId xmlns:a16="http://schemas.microsoft.com/office/drawing/2014/main" id="{3B2F0174-9950-4C17-949A-97C2BB848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0" name="Oval 64">
                <a:extLst>
                  <a:ext uri="{FF2B5EF4-FFF2-40B4-BE49-F238E27FC236}">
                    <a16:creationId xmlns:a16="http://schemas.microsoft.com/office/drawing/2014/main" id="{EB36E1B9-7D60-433C-BBB9-E469348CA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1" name="Oval 65">
                <a:extLst>
                  <a:ext uri="{FF2B5EF4-FFF2-40B4-BE49-F238E27FC236}">
                    <a16:creationId xmlns:a16="http://schemas.microsoft.com/office/drawing/2014/main" id="{E625C813-B041-4A2C-830A-53820E7D6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" name="Oval 66">
                <a:extLst>
                  <a:ext uri="{FF2B5EF4-FFF2-40B4-BE49-F238E27FC236}">
                    <a16:creationId xmlns:a16="http://schemas.microsoft.com/office/drawing/2014/main" id="{B32B7805-910E-454E-A5FF-106451A9A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" name="Oval 67">
                <a:extLst>
                  <a:ext uri="{FF2B5EF4-FFF2-40B4-BE49-F238E27FC236}">
                    <a16:creationId xmlns:a16="http://schemas.microsoft.com/office/drawing/2014/main" id="{1C2BF4AE-3F40-4795-A951-50C1823A1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" name="Oval 68">
                <a:extLst>
                  <a:ext uri="{FF2B5EF4-FFF2-40B4-BE49-F238E27FC236}">
                    <a16:creationId xmlns:a16="http://schemas.microsoft.com/office/drawing/2014/main" id="{4C743040-6116-446B-B8C8-8822EE22E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1081" name="Rectangle 70">
              <a:extLst>
                <a:ext uri="{FF2B5EF4-FFF2-40B4-BE49-F238E27FC236}">
                  <a16:creationId xmlns:a16="http://schemas.microsoft.com/office/drawing/2014/main" id="{78CF9FDA-F2E5-4AA8-BF52-B50A7CCBF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2" name="Rectangle 71">
              <a:extLst>
                <a:ext uri="{FF2B5EF4-FFF2-40B4-BE49-F238E27FC236}">
                  <a16:creationId xmlns:a16="http://schemas.microsoft.com/office/drawing/2014/main" id="{0DF2F44D-5796-40CB-B40D-D5D28E105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3" name="Rectangle 72">
              <a:extLst>
                <a:ext uri="{FF2B5EF4-FFF2-40B4-BE49-F238E27FC236}">
                  <a16:creationId xmlns:a16="http://schemas.microsoft.com/office/drawing/2014/main" id="{C0151276-E729-4AE8-B552-FEFDA1BD7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4" name="Rectangle 73">
              <a:extLst>
                <a:ext uri="{FF2B5EF4-FFF2-40B4-BE49-F238E27FC236}">
                  <a16:creationId xmlns:a16="http://schemas.microsoft.com/office/drawing/2014/main" id="{E9AFDCE2-2D12-4521-B7C3-9776C1331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5" name="Rectangle 74">
              <a:extLst>
                <a:ext uri="{FF2B5EF4-FFF2-40B4-BE49-F238E27FC236}">
                  <a16:creationId xmlns:a16="http://schemas.microsoft.com/office/drawing/2014/main" id="{8B53480C-5D4B-4BC4-A3EF-47A69E911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6" name="Rectangle 75">
              <a:extLst>
                <a:ext uri="{FF2B5EF4-FFF2-40B4-BE49-F238E27FC236}">
                  <a16:creationId xmlns:a16="http://schemas.microsoft.com/office/drawing/2014/main" id="{ED862760-4CAA-4C79-A080-48CDD30DA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87" name="Oval 76">
              <a:extLst>
                <a:ext uri="{FF2B5EF4-FFF2-40B4-BE49-F238E27FC236}">
                  <a16:creationId xmlns:a16="http://schemas.microsoft.com/office/drawing/2014/main" id="{E95E34F8-7B30-4C81-A5E8-7D6D6E3E4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102" name="Rectangle 78">
            <a:extLst>
              <a:ext uri="{FF2B5EF4-FFF2-40B4-BE49-F238E27FC236}">
                <a16:creationId xmlns:a16="http://schemas.microsoft.com/office/drawing/2014/main" id="{8DB9E13B-AB94-420D-92D9-3F16112618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3" name="Rectangle 79">
            <a:extLst>
              <a:ext uri="{FF2B5EF4-FFF2-40B4-BE49-F238E27FC236}">
                <a16:creationId xmlns:a16="http://schemas.microsoft.com/office/drawing/2014/main" id="{F9458183-12D2-4089-A3C9-62F503FEEA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4" name="Rectangle 80">
            <a:extLst>
              <a:ext uri="{FF2B5EF4-FFF2-40B4-BE49-F238E27FC236}">
                <a16:creationId xmlns:a16="http://schemas.microsoft.com/office/drawing/2014/main" id="{925FF000-75E7-4061-AA3A-29B1B8133B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B4B5FB5-602B-46EE-B6D0-F44F8E24E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autoUpdateAnimBg="0" advAuto="0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9" grpId="0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anose="05000000000000000000" pitchFamily="2" charset="2"/>
        <a:buChar char="u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anose="05000000000000000000" pitchFamily="2" charset="2"/>
        <a:buChar char="t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36BDFFA4-2836-4B31-8E33-C4FB9B99D3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6934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Confined Space Entry</a:t>
            </a:r>
          </a:p>
        </p:txBody>
      </p:sp>
      <p:pic>
        <p:nvPicPr>
          <p:cNvPr id="109581" name="Picture 13">
            <a:extLst>
              <a:ext uri="{FF2B5EF4-FFF2-40B4-BE49-F238E27FC236}">
                <a16:creationId xmlns:a16="http://schemas.microsoft.com/office/drawing/2014/main" id="{F13AEC11-461B-4403-9313-4E98A165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7086600" cy="4895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A8F123D-A94E-41BE-8D28-A3894D3E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9AFA1862-60EE-4D16-A954-C2B777A58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General Requirements</a:t>
            </a:r>
          </a:p>
        </p:txBody>
      </p:sp>
      <p:sp>
        <p:nvSpPr>
          <p:cNvPr id="135171" name="Rectangle 1027">
            <a:extLst>
              <a:ext uri="{FF2B5EF4-FFF2-40B4-BE49-F238E27FC236}">
                <a16:creationId xmlns:a16="http://schemas.microsoft.com/office/drawing/2014/main" id="{AB0698BD-B10B-455A-8DF3-55935A060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Measures to prevent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Develop and implement practices and  procedures for safe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Provide and maintain all required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Educate employees on safe entry procedures and equipment operation</a:t>
            </a:r>
          </a:p>
        </p:txBody>
      </p:sp>
      <p:pic>
        <p:nvPicPr>
          <p:cNvPr id="14340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3C753BD-4EE4-4551-A4A8-06123E3A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utoUpdateAnimBg="0"/>
      <p:bldP spid="135171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84F2C6CC-6965-4E42-8548-A935877C7B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239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Equipment Requirements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34AE5FE-149F-457D-A510-17FF66EA1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50292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Testing and monitoring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Ventilation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Communication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PPE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Lighting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Barriers and shields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Equipment for safe ingress and egress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Emergency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Other equipment</a:t>
            </a:r>
          </a:p>
        </p:txBody>
      </p:sp>
      <p:pic>
        <p:nvPicPr>
          <p:cNvPr id="144392" name="Picture 8">
            <a:extLst>
              <a:ext uri="{FF2B5EF4-FFF2-40B4-BE49-F238E27FC236}">
                <a16:creationId xmlns:a16="http://schemas.microsoft.com/office/drawing/2014/main" id="{5E40A40D-469E-4F66-A924-6E625B06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1676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3" name="Picture 9">
            <a:extLst>
              <a:ext uri="{FF2B5EF4-FFF2-40B4-BE49-F238E27FC236}">
                <a16:creationId xmlns:a16="http://schemas.microsoft.com/office/drawing/2014/main" id="{5A2B2E8D-0681-40C4-BDCC-EB3EAE39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1676400" cy="126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4" name="Picture 10">
            <a:extLst>
              <a:ext uri="{FF2B5EF4-FFF2-40B4-BE49-F238E27FC236}">
                <a16:creationId xmlns:a16="http://schemas.microsoft.com/office/drawing/2014/main" id="{E9383DAD-3BED-452F-B8CF-29198167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651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286EED4-168D-47FF-B87A-06B489BE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277645D-CBAF-40F4-8AD4-B87B69F03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 Entry Permit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E3EE899-23D0-440B-B7AD-D148BF3AC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42672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Permit must be completed before entry is authorized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Entry supervisor must sign the permit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Permit must be available so entrants can confirm that pre-entry items are completed</a:t>
            </a:r>
          </a:p>
        </p:txBody>
      </p:sp>
      <p:pic>
        <p:nvPicPr>
          <p:cNvPr id="137221" name="Picture 5">
            <a:extLst>
              <a:ext uri="{FF2B5EF4-FFF2-40B4-BE49-F238E27FC236}">
                <a16:creationId xmlns:a16="http://schemas.microsoft.com/office/drawing/2014/main" id="{84CD54F5-B9D4-492B-A4D1-6907AFE0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22860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3" name="Picture 7">
            <a:extLst>
              <a:ext uri="{FF2B5EF4-FFF2-40B4-BE49-F238E27FC236}">
                <a16:creationId xmlns:a16="http://schemas.microsoft.com/office/drawing/2014/main" id="{CAB66A52-5BBA-41AB-A102-B3BD9BC2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2860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4" name="Picture 8">
            <a:extLst>
              <a:ext uri="{FF2B5EF4-FFF2-40B4-BE49-F238E27FC236}">
                <a16:creationId xmlns:a16="http://schemas.microsoft.com/office/drawing/2014/main" id="{BD3AD01A-801F-42A8-9D98-8C98D8D7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22860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3CA31F3-75CC-4C76-8C4C-59DC60EE8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3AFC7B50-EB35-4EB3-91BA-B15712DD9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 Entry Permit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72C4C40-733C-426B-80A5-8E07E1D44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553200" cy="449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Duration may not exceed the time identified on the permit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Retain each canceled permit for at least 1 year for review of the program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Problems encountered during entry are noted on the permit so appropriate revisions can be made to the program</a:t>
            </a:r>
          </a:p>
          <a:p>
            <a:pPr eaLnBrk="1" hangingPunct="1">
              <a:defRPr/>
            </a:pP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7412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1F4D65F-F613-4A10-92FA-2DB75954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>
            <a:extLst>
              <a:ext uri="{FF2B5EF4-FFF2-40B4-BE49-F238E27FC236}">
                <a16:creationId xmlns:a16="http://schemas.microsoft.com/office/drawing/2014/main" id="{68B7C7C4-2903-4B49-B14E-1B602341CC0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7010400" cy="6858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DF024A4-0E43-4511-966F-B286CAA04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5F8F96AB-9B47-4BA9-9F91-1ACAB8217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Contents of Permit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7A3D02A-8271-4C4C-8E12-D6D70C20E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Permit space to be entered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Purpose of the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Date and the authorized duration of the entry permit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Authorized entrants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Attendants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Entry supervisor with a space for the signature</a:t>
            </a:r>
          </a:p>
        </p:txBody>
      </p:sp>
      <p:pic>
        <p:nvPicPr>
          <p:cNvPr id="19460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AC40490-0DA5-489D-B5C8-F12055D4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5163E7A4-7967-4B6B-8163-D82234EE0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Contents of Permit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140EBB6-2ACD-435A-943A-734F3538E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5532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Hazards of the permit space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Measures used to isolate the permit space and to eliminate or control permit space hazards before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Acceptable entry conditions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Results of initial and periodic tests, names or initials of the testers and when the tests were performed</a:t>
            </a:r>
          </a:p>
        </p:txBody>
      </p:sp>
      <p:pic>
        <p:nvPicPr>
          <p:cNvPr id="20484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2BD0A0E-4AB6-4D40-911D-703884D7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  <p:bldP spid="150531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>
            <a:extLst>
              <a:ext uri="{FF2B5EF4-FFF2-40B4-BE49-F238E27FC236}">
                <a16:creationId xmlns:a16="http://schemas.microsoft.com/office/drawing/2014/main" id="{6C052D94-F6A6-4F29-82C4-E209CD30D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Contents of Permit</a:t>
            </a:r>
          </a:p>
        </p:txBody>
      </p:sp>
      <p:sp>
        <p:nvSpPr>
          <p:cNvPr id="151555" name="Rectangle 1027">
            <a:extLst>
              <a:ext uri="{FF2B5EF4-FFF2-40B4-BE49-F238E27FC236}">
                <a16:creationId xmlns:a16="http://schemas.microsoft.com/office/drawing/2014/main" id="{6BBC018B-2DB4-433B-8C85-5A1FEF3DC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Rescue and emergency services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Communication procedures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Equipment (personal protective equipment, testing equipment, communications equipment, alarm systems, rescue equipment, etc.)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Any other information necessary to ensure employee safety</a:t>
            </a:r>
          </a:p>
        </p:txBody>
      </p:sp>
      <p:pic>
        <p:nvPicPr>
          <p:cNvPr id="21508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53FE49A-B699-4224-91B4-FD6C5A88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3B11E678-C67E-49A6-B78D-A6B877707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Authorized Entrants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C68751C-7CA2-4C16-8625-711750A54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"Authorized entrant" - authorized by the employer to enter space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Know the hazards including signs, symptoms, and consequences of exposure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Properly use 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Communicate with the attendant so attendant can monitor entrant status and alert entrants of the need to evacuate</a:t>
            </a:r>
          </a:p>
        </p:txBody>
      </p:sp>
      <p:pic>
        <p:nvPicPr>
          <p:cNvPr id="22532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86AF67E-3271-423B-B6AA-53E1EFA8A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682F5F69-E1A6-4794-88BF-5275B5755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Authorized Entrants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B2D5FB00-3EE6-4BA9-B061-4F71DA85F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34290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Alert the attendant whenever: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Entrant recognizes warning sign or symptom of exposure to a dangerous situation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 entrant detects a prohibited condition</a:t>
            </a:r>
          </a:p>
        </p:txBody>
      </p:sp>
      <p:pic>
        <p:nvPicPr>
          <p:cNvPr id="145415" name="Picture 7">
            <a:extLst>
              <a:ext uri="{FF2B5EF4-FFF2-40B4-BE49-F238E27FC236}">
                <a16:creationId xmlns:a16="http://schemas.microsoft.com/office/drawing/2014/main" id="{DC0FC6C6-B10B-4322-888A-6A7AF1E8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2997200" cy="4557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3CC3586-6214-4960-AE3D-4F6C369C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>
            <a:extLst>
              <a:ext uri="{FF2B5EF4-FFF2-40B4-BE49-F238E27FC236}">
                <a16:creationId xmlns:a16="http://schemas.microsoft.com/office/drawing/2014/main" id="{97632A74-D827-4B07-B895-FDFD304E0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Training</a:t>
            </a:r>
          </a:p>
        </p:txBody>
      </p:sp>
      <p:sp>
        <p:nvSpPr>
          <p:cNvPr id="138243" name="Rectangle 1027">
            <a:extLst>
              <a:ext uri="{FF2B5EF4-FFF2-40B4-BE49-F238E27FC236}">
                <a16:creationId xmlns:a16="http://schemas.microsoft.com/office/drawing/2014/main" id="{56190E4F-D4EA-42D5-B437-8E95A6831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Employee proficiency in safe performance of entry duties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Upon initial assignment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Change in assigned duties or a change in permit space conditions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Inadequacies in the employee's knowledge or use of confined space entry procedures</a:t>
            </a:r>
          </a:p>
        </p:txBody>
      </p:sp>
      <p:pic>
        <p:nvPicPr>
          <p:cNvPr id="6148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95E2F7-62B2-42B6-A80A-15F527A4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E2899014-A11B-4FDC-98AB-F8F9CDDFC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Authorized Entrants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1BC61841-C05E-4B1E-B49A-913BB7FB1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Evacuate the confined space when: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Order to evacuate is given by the attendant or the entry supervisor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Entrant recognizes any warning sign or symptom of exposure to a dangerous situation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Entrant detects a prohibited condition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Evacuation alarm is activated</a:t>
            </a:r>
          </a:p>
          <a:p>
            <a:pPr eaLnBrk="1" hangingPunct="1">
              <a:defRPr/>
            </a:pP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24580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DEA22E4-C84F-4850-ACEE-FEF6BFC5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5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D233732-35D4-4384-AD4E-D4DBEA3DC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Attendants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71A1945-2A89-49FA-9935-33CE39815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"Attendant" - stationed outside permit space; monitors entrants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Knows the hazards including signs, symptoms and consequences of exposure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Continuously maintains accurate count of entrants in permit space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Remains outside the permit space during entry until relieved by another attendant</a:t>
            </a:r>
          </a:p>
        </p:txBody>
      </p:sp>
      <p:pic>
        <p:nvPicPr>
          <p:cNvPr id="25604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C1B337A-B585-4AC0-AF07-37B0EEC3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1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9E63F5E2-6543-4AE5-831D-EA81688EF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Attendants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F5C51168-2B9C-41FB-8F57-388AC7F61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6402388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Communicates with entrants to monitor entrant status and to alert entrants of the need to evacuate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Monitors activities inside &amp; outside the space to determine if it is safe for entrants to remain in the space</a:t>
            </a:r>
          </a:p>
        </p:txBody>
      </p:sp>
      <p:pic>
        <p:nvPicPr>
          <p:cNvPr id="155653" name="Picture 5">
            <a:extLst>
              <a:ext uri="{FF2B5EF4-FFF2-40B4-BE49-F238E27FC236}">
                <a16:creationId xmlns:a16="http://schemas.microsoft.com/office/drawing/2014/main" id="{6049226B-2A3C-4455-96EA-63A5F10A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83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EBE4E8F-1F92-416C-868F-7D98F4F8E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P spid="15565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FB6CE9A-CED9-4A3B-8916-11197ACE9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Attendants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A4F7B556-4812-49CC-8C9A-612BFD4FE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553200" cy="449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Orders evacuation immediately: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Detects a prohibited condition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Detects the behavioral effects of hazard exposure in entrant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Detects a situation outside the space that could endanger the entrants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If the attendant cannot effectively and safely perform all the duties</a:t>
            </a:r>
          </a:p>
        </p:txBody>
      </p:sp>
      <p:pic>
        <p:nvPicPr>
          <p:cNvPr id="27652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D6C3CB2-BC00-42E5-863F-FA08DC0D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3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7B54F181-09C7-4809-8F61-1D198934F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Attendants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562181A6-5385-44FB-A934-36AB74C4C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Summon emergency services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Keep unauthorized persons away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Performs non-entry rescues when applicable and only if they have training/equipment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Performs no duties that might interfere with primary duty to monitor and protect entrants</a:t>
            </a:r>
          </a:p>
        </p:txBody>
      </p:sp>
      <p:pic>
        <p:nvPicPr>
          <p:cNvPr id="28676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080F5CC-A328-43CE-A7E9-B2D3D2EA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5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F4D29BE1-0E21-4F3A-AAD3-84AEA3BC6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Entry Supervisor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289507D5-F093-426A-AD27-4040EBD44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"Entry supervisor" - person responsible for determining if acceptable entry conditions are present, for authorizing entry, overseeing entry operations, and for terminating entry as required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An entry supervisor also may serve as an attendant or as an entrant</a:t>
            </a:r>
          </a:p>
        </p:txBody>
      </p:sp>
      <p:pic>
        <p:nvPicPr>
          <p:cNvPr id="29700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974FEE7-B483-41EA-8DD5-C482E2FF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B8DBA2E-68AE-4E82-AD71-D129E080E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Entry Supervisor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F309035C-7D48-47BB-AAEE-E5503EDAC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Knows the hazards including signs, symptoms, and consequences of the exposure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Verifies that the entry permit is complete, all tests have been conducted and all procedures and equipment are in place before entry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Verifies that rescue services are available and that the means for summoning them are operable</a:t>
            </a:r>
          </a:p>
        </p:txBody>
      </p:sp>
      <p:pic>
        <p:nvPicPr>
          <p:cNvPr id="30724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9F7B4B5-60A5-44F3-910B-4DBB59D0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5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2C34BF8C-CAA2-40FF-8470-10EFCF5FB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Entry Supervisor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F6D073C-E801-47AD-92F1-1FE7E31EA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Removes unauthorized individuals who enter/attempt to enter space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Ensures acceptable entry conditions are maintained throughout the entry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Terminates entry and cancels permit when the operations have been completed or a condition that is not allowed under the permit arises</a:t>
            </a:r>
          </a:p>
        </p:txBody>
      </p:sp>
      <p:pic>
        <p:nvPicPr>
          <p:cNvPr id="31748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F7EF6E6-ED47-4E8E-9160-8B9D9FFA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55D5CBDC-EBA8-4DF4-BF62-121F897C7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Rescue and Emergency Services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01CB1B4F-CE48-42CE-A018-C89B99D4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29718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Self-Rescue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Non-entry Rescue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Only trained and equipped workers can enter space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Replacement attendant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Greenville Fire/Rescue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Call 911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2ACADDC3-4658-41C8-BED1-64BABC05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>
            <a:extLst>
              <a:ext uri="{FF2B5EF4-FFF2-40B4-BE49-F238E27FC236}">
                <a16:creationId xmlns:a16="http://schemas.microsoft.com/office/drawing/2014/main" id="{300F1263-EEF3-4D68-9110-1C1E1B27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5941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E232A25-B4B9-4F93-AD75-57561524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1C605B33-041D-4509-AB7F-0E1FA3ECE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Rescue and Emergency Services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AF00A6B-3783-48A2-99A5-AFDD8CBA2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Responds in a timely manner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Rescue provider must be proficient with confined space rescue-related tasks/equipment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Inform rescue provider of the hazards they may encounter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Provide the rescue provider with access to all permit spaces so they can develop rescue plans and practice rescue operations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EF681FA6-E7A2-4BC4-AD69-AB381815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377CC22-DF99-446A-B4CB-9A7878B3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  <p:bldP spid="15360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1D049C6-7E20-42CD-B899-23D8826FF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Training Outline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AC3F1393-2E81-4745-88ED-A24F5B850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Introduction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General Requirements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Equipment Requirements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 Entry Permit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Duties of Authorized Entrants, Attendants and Entry Supervisor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Rescue and Emergency Services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Contractors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pic>
        <p:nvPicPr>
          <p:cNvPr id="7172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3027E25-7B7E-4866-97B8-F217049E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utoUpdateAnimBg="0"/>
      <p:bldP spid="110595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DE6DF234-0399-43F1-9E0A-96425AD64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Rescue and Emergency Services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72D3424-7B15-4FBD-AE74-B6A50748C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Retrieval systems shall be used unless they increase the overall risk of entry or would not contribute to the rescue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Each entrant shall use a full body harness and a retrieval line  if feasible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 other end of the retrieval line shall be attached to a mechanical device or fixed point outside the permit space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mechanical retrieval device shall be available for vertical type permit spaces more than 5 feet deep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81DBD6CB-6AB0-4084-834D-B22D32BF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7B76B27-C76B-4937-8F41-63EE6CCE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223BBB9-F39E-4883-A31B-AA9DEB18C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Contractors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6D3EB5D-73A2-4786-AFD9-A36B9C72D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Inform contractor that workplace contains permit spaces and entry is allowed only in compliance with permit space program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Apprise contractor of the hazards in the permit space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Apprise contractor of precautions for the protection of employees in or near permit spaces where contractor will be working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D79771C3-642C-4BFB-899C-915183D0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BDEE819-40BC-47AC-8D37-F27339AB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97AF0C0-36B9-424E-9F8E-1436B83BE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Contractors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9C6BE1E2-BE71-4B23-9857-ED13F762D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4419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Coordinate with contractor when both host and contractor will be working in or near the permit spaces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Debrief contractor at the conclusion of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Contractor shall inform the host of the permit program that they will follow and any hazards confronted or created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37B6F467-312D-4F71-9900-84ABE4AA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4" name="Picture 10">
            <a:extLst>
              <a:ext uri="{FF2B5EF4-FFF2-40B4-BE49-F238E27FC236}">
                <a16:creationId xmlns:a16="http://schemas.microsoft.com/office/drawing/2014/main" id="{FE0A059B-4D99-493B-929D-C0FE3807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12725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D4CCC55-9EB1-446D-B804-532F4941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FB6848BF-BE40-46B1-A60D-E368C2A99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73D6D228-176B-4753-9A16-5681FFCE3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Perform work outside of space?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Contact EH&amp;S at least 1 week in advance to schedule entry and obtain permit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Designate entrants, attendants, entry supervisors and atmospheric monitors, identify the duties of each, and assure training has been provided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Notify all departments affected by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Post signs and barriers to protect entrants from traffic and pedestrians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Specify acceptable entry conditions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01641CEC-FA66-4E66-8370-AE115D88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A8B7ABA-E98F-4427-96D4-59DDD59B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utoUpdateAnimBg="0"/>
      <p:bldP spid="143363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E16B926F-364D-4497-91B6-21E16376A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F98D0346-2F98-471D-9E57-6B0EE41F1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4419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Ventilate, eliminate, or control the space’s atmospheric hazards before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Blind or disconnect and cap all input lines so that no hazardous materials can enter the space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Lockout/Tagout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When entrance covers are removed, guard the opening immediately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41A63CCD-8416-4238-B558-77C78899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6">
            <a:extLst>
              <a:ext uri="{FF2B5EF4-FFF2-40B4-BE49-F238E27FC236}">
                <a16:creationId xmlns:a16="http://schemas.microsoft.com/office/drawing/2014/main" id="{45790B91-C50D-4699-B375-4493838B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2860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>
            <a:extLst>
              <a:ext uri="{FF2B5EF4-FFF2-40B4-BE49-F238E27FC236}">
                <a16:creationId xmlns:a16="http://schemas.microsoft.com/office/drawing/2014/main" id="{CA86B4FD-964C-43B4-A48E-159CF4B9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286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69E190CE-E8B5-427A-80F3-C83F0C52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286FD3A1-339A-4AD0-97A4-1754EEB75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553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666EF49-4B24-44F3-945C-47B69F99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4419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Test permit space before entry begins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Monitor permit space to ensure entry conditions are maintained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Test for oxygen, flammability and toxins in that order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Observe status of other existing hazards and those created during entry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5FADAB02-BF73-41C4-9954-1708F6DB4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>
            <a:extLst>
              <a:ext uri="{FF2B5EF4-FFF2-40B4-BE49-F238E27FC236}">
                <a16:creationId xmlns:a16="http://schemas.microsoft.com/office/drawing/2014/main" id="{DAD92150-90DF-4C43-B59E-E49265C24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159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4B0326C-00D1-41DE-BF68-BAB0B431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utoUpdateAnimBg="0"/>
      <p:bldP spid="120835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33B140CE-F125-4DCD-948C-D34F5E962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07B566F-2F43-4856-8E21-0F50E8BBE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Authorized entrants can enter a permit space only after it’s been tested and found safe for entry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The entrant must know what equipment to use &amp; how to use it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Provide at least one attendant outside the permit space for the duration of entry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511C3F02-1EF6-4F28-858F-AB4395FA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BF188AE-1519-437A-9EEA-5821A730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59" grpId="0" build="p" autoUpdateAnimBg="0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9245250-81C2-45A3-A089-C94098C78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705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5E2746B-0EEE-4BBB-924E-E5BD5AA59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3505200" cy="4495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Maintain acceptable conditions for duration of entry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Implement rescue and emergency procedures if necessary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Implement procedures for concluding the entry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1CFEFF1F-64E8-4118-AA12-D7A63290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>
            <a:extLst>
              <a:ext uri="{FF2B5EF4-FFF2-40B4-BE49-F238E27FC236}">
                <a16:creationId xmlns:a16="http://schemas.microsoft.com/office/drawing/2014/main" id="{227A92FA-6B28-4E9A-A900-35F03FD6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905000"/>
            <a:ext cx="29718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284C724-9901-4114-A416-50BC18E4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59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EEEDE04C-9878-4196-913B-0CD4EFE0F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086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 Entry Procedures</a:t>
            </a:r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D0D64FEE-F15C-4552-B7DE-F8D7F6A44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Review entry operations when there is reason to believe that measures taken may not protect employees and revise program before subsequent entries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Review the permit space program within 1 year after each entry and revise program as necessary to ensure employees participating in entry operations are protected</a:t>
            </a:r>
          </a:p>
        </p:txBody>
      </p:sp>
      <p:pic>
        <p:nvPicPr>
          <p:cNvPr id="43012" name="Picture 1028">
            <a:extLst>
              <a:ext uri="{FF2B5EF4-FFF2-40B4-BE49-F238E27FC236}">
                <a16:creationId xmlns:a16="http://schemas.microsoft.com/office/drawing/2014/main" id="{1417BD21-E9C1-4336-ACC4-2278A322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BC2A99-5CA7-47CF-97ED-63929D4F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FD9A443-7533-4F33-8299-A00CB09C0D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Confined Space Entry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783C416-C33F-4DE4-B147-BC024647C3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1905000"/>
            <a:ext cx="6705600" cy="8382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</a:t>
            </a:r>
            <a:r>
              <a:rPr lang="en-US" altLang="en-US" sz="4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QUESTIONS?</a:t>
            </a: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8AC9C7D9-158F-4FB5-90E3-3D7E12AB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0">
            <a:extLst>
              <a:ext uri="{FF2B5EF4-FFF2-40B4-BE49-F238E27FC236}">
                <a16:creationId xmlns:a16="http://schemas.microsoft.com/office/drawing/2014/main" id="{06827DCE-E39C-4D9A-9784-0EABBF367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40388"/>
            <a:ext cx="601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None/>
              <a:defRPr/>
            </a:pPr>
            <a:endParaRPr lang="en-US" altLang="en-US" b="1">
              <a:effectLst>
                <a:outerShdw blurRad="38100" dist="38100" dir="2700000" algn="tl">
                  <a:srgbClr val="C0C0C0"/>
                </a:outerShdw>
              </a:effectLst>
              <a:latin typeface="Eras Demi ITC" panose="020B0805030504020804" pitchFamily="34" charset="0"/>
            </a:endParaRPr>
          </a:p>
        </p:txBody>
      </p:sp>
      <p:pic>
        <p:nvPicPr>
          <p:cNvPr id="87052" name="Picture 12">
            <a:extLst>
              <a:ext uri="{FF2B5EF4-FFF2-40B4-BE49-F238E27FC236}">
                <a16:creationId xmlns:a16="http://schemas.microsoft.com/office/drawing/2014/main" id="{8A3168E9-B098-490E-BED4-8E48C185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553200" cy="353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7F43C80-BDC6-44B9-B457-07A03315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19E6164-CA45-400C-A644-7D33762A2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85D1ACB-F76D-43D2-8A88-0078F85BA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65532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OSHA 29 CFR 1910.146:  Permit-Required Confined Spaces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Ensure that employees can safely enter and work in permit-required spaces</a:t>
            </a:r>
          </a:p>
        </p:txBody>
      </p:sp>
      <p:pic>
        <p:nvPicPr>
          <p:cNvPr id="8196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86B5763-D0AD-47A9-8E4C-D5B474A1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5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55CE6920-78F4-41B1-AFDA-D6076C4BDC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7315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Safety and Environmental Compliance at ECU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DE12225-8317-461A-AD73-1A45505F77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1905000"/>
            <a:ext cx="6705600" cy="4572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Environmental Health &amp; Safety	        Prospective Health</a:t>
            </a:r>
          </a:p>
          <a:p>
            <a:pPr eaLnBrk="1" hangingPunct="1"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211 South Jarvis St. Suite 102	      Warren Life Sciences</a:t>
            </a:r>
          </a:p>
          <a:p>
            <a:pPr eaLnBrk="1" hangingPunct="1">
              <a:defRPr/>
            </a:pPr>
            <a:r>
              <a:rPr lang="en-US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	    328-6166			816-2070</a:t>
            </a:r>
          </a:p>
          <a:p>
            <a:pPr eaLnBrk="1" hangingPunct="1"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</a:t>
            </a:r>
          </a:p>
          <a:p>
            <a:pPr eaLnBrk="1" hangingPunct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   EH&amp;S Administration	          Radiation Safety</a:t>
            </a:r>
          </a:p>
          <a:p>
            <a:pPr eaLnBrk="1" hangingPunct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Industrial Hygiene &amp; Safety	          Biological Safety</a:t>
            </a:r>
          </a:p>
          <a:p>
            <a:pPr eaLnBrk="1" hangingPunct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Environmental Management	          Infection Control</a:t>
            </a:r>
          </a:p>
          <a:p>
            <a:pPr eaLnBrk="1" hangingPunct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    Workers’ Compensation	          Employee Health</a:t>
            </a:r>
          </a:p>
        </p:txBody>
      </p:sp>
      <p:pic>
        <p:nvPicPr>
          <p:cNvPr id="45060" name="Picture 7">
            <a:extLst>
              <a:ext uri="{FF2B5EF4-FFF2-40B4-BE49-F238E27FC236}">
                <a16:creationId xmlns:a16="http://schemas.microsoft.com/office/drawing/2014/main" id="{7BD253D3-325A-4972-9F3D-8F44D785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00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1C65B1C-FFEB-46CC-B8B6-4B931BE8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>
            <a:extLst>
              <a:ext uri="{FF2B5EF4-FFF2-40B4-BE49-F238E27FC236}">
                <a16:creationId xmlns:a16="http://schemas.microsoft.com/office/drawing/2014/main" id="{4630EE45-AA53-4986-A19E-D2F24076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b="9146"/>
          <a:stretch>
            <a:fillRect/>
          </a:stretch>
        </p:blipFill>
        <p:spPr bwMode="auto">
          <a:xfrm>
            <a:off x="2819400" y="2895600"/>
            <a:ext cx="2057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DCP_0007">
            <a:extLst>
              <a:ext uri="{FF2B5EF4-FFF2-40B4-BE49-F238E27FC236}">
                <a16:creationId xmlns:a16="http://schemas.microsoft.com/office/drawing/2014/main" id="{68FC0222-9445-43F2-9615-9FE0807EC8C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6"/>
          <a:stretch>
            <a:fillRect/>
          </a:stretch>
        </p:blipFill>
        <p:spPr bwMode="auto">
          <a:xfrm>
            <a:off x="5791200" y="2895600"/>
            <a:ext cx="28003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20ADDF9-6FE1-425B-AF42-AB2BC4689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EH&amp;S Web Page</a:t>
            </a: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5A9E71B9-DD72-4707-8F15-2E5A22F2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1001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3C3F1D4-D857-4336-9993-910AEBFF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107EEED-3ECE-46C9-85F2-2E1D36C7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676400"/>
            <a:ext cx="747871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8B0667A-D25B-439A-93D9-DC062EE6F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6553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Introduction</a:t>
            </a:r>
            <a:b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86B0606-8F0C-492C-BFC4-DE2379C21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4191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confined space: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Is large enough that an employee can enter and work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Has limited or restricted means for entry or exit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Is not designed for continuous occupancy</a:t>
            </a:r>
          </a:p>
        </p:txBody>
      </p:sp>
      <p:pic>
        <p:nvPicPr>
          <p:cNvPr id="111622" name="Picture 6">
            <a:extLst>
              <a:ext uri="{FF2B5EF4-FFF2-40B4-BE49-F238E27FC236}">
                <a16:creationId xmlns:a16="http://schemas.microsoft.com/office/drawing/2014/main" id="{54B44779-2B20-4B95-9633-86A8DEA2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403475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904FAC1-919A-443F-ABCD-94CFAF82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1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33D58D0-FF26-48D1-ACDE-C7930DCD1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172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CD19D81F-8BA2-4CCC-8328-34508F015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31242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Examples: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tanks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pits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tunnels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vaults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boilers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sewers 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shafts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ventilation ducts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crawl spaces</a:t>
            </a:r>
          </a:p>
        </p:txBody>
      </p:sp>
      <p:pic>
        <p:nvPicPr>
          <p:cNvPr id="112649" name="Picture 9">
            <a:extLst>
              <a:ext uri="{FF2B5EF4-FFF2-40B4-BE49-F238E27FC236}">
                <a16:creationId xmlns:a16="http://schemas.microsoft.com/office/drawing/2014/main" id="{6517CEAC-E526-4F1C-9AF3-247658A9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352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0" name="Picture 10">
            <a:extLst>
              <a:ext uri="{FF2B5EF4-FFF2-40B4-BE49-F238E27FC236}">
                <a16:creationId xmlns:a16="http://schemas.microsoft.com/office/drawing/2014/main" id="{3AD11FE7-BB9E-4C19-A7CD-864027B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352800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3511241-444F-4767-AA4E-A0D4C93DE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B49D2868-E5D5-48A5-91D3-91061512F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65532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2E8979C-3AC6-4533-A9F3-61978B26C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5532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permit-required confined space: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Contains or has the potential to contain a hazardous atmosphere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Contains a material that has the potential for engulfing an entrant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Internal configuration that might trap or asphyxiate entrant by inwardly converging walls or floor that slopes downward and tapers to a smaller cross section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Contains any other recognized serious safety or health hazard</a:t>
            </a:r>
            <a:endParaRPr lang="en-US" altLang="en-US" sz="28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1268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E7FB505-85F1-4544-B4CB-59AF4D9F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D53A39EF-2317-4DEB-A983-5CE66531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Introduction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CA3A223-310D-4E53-99AE-F0CE33679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4038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"Entry" – passing through an opening into a confined space</a:t>
            </a:r>
          </a:p>
          <a:p>
            <a:pPr eaLnBrk="1" hangingPunct="1">
              <a:buClr>
                <a:schemeClr val="bg2"/>
              </a:buCl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Any part of the entrant's body breaks the plane of the opening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132102" name="Picture 6">
            <a:extLst>
              <a:ext uri="{FF2B5EF4-FFF2-40B4-BE49-F238E27FC236}">
                <a16:creationId xmlns:a16="http://schemas.microsoft.com/office/drawing/2014/main" id="{CE2203FC-7145-4993-8F0C-8AEC800D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90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A77E042-5DC5-4CF7-93C8-313AE1C2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CECD860-5909-4144-9269-073BCA3B7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934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General Requirements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E639930F-385F-44BF-9110-E2FDB0F7E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705600" cy="457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Identify confined spaces and classify as permit or non-permit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permit-required confined space may be reclassified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Identify and evaluate the hazards of the permit spaces before employees enter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Inform exposed employees of location of permit space and associated hazards</a:t>
            </a:r>
          </a:p>
        </p:txBody>
      </p:sp>
      <p:pic>
        <p:nvPicPr>
          <p:cNvPr id="13316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FA1D441A-D039-47F7-9309-3F25EDA4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build="p" autoUpdateAnimBg="0" advAuto="0"/>
    </p:bldLst>
  </p:timing>
</p:sld>
</file>

<file path=ppt/theme/theme1.xml><?xml version="1.0" encoding="utf-8"?>
<a:theme xmlns:a="http://schemas.openxmlformats.org/drawingml/2006/main" name="Communicating Bad News">
  <a:themeElements>
    <a:clrScheme name="">
      <a:dk1>
        <a:srgbClr val="000000"/>
      </a:dk1>
      <a:lt1>
        <a:srgbClr val="FFFFFF"/>
      </a:lt1>
      <a:dk2>
        <a:srgbClr val="000000"/>
      </a:dk2>
      <a:lt2>
        <a:srgbClr val="5A0076"/>
      </a:lt2>
      <a:accent1>
        <a:srgbClr val="007D7A"/>
      </a:accent1>
      <a:accent2>
        <a:srgbClr val="007D7A"/>
      </a:accent2>
      <a:accent3>
        <a:srgbClr val="FFFFFF"/>
      </a:accent3>
      <a:accent4>
        <a:srgbClr val="000000"/>
      </a:accent4>
      <a:accent5>
        <a:srgbClr val="AABFBE"/>
      </a:accent5>
      <a:accent6>
        <a:srgbClr val="00716E"/>
      </a:accent6>
      <a:hlink>
        <a:srgbClr val="5A0076"/>
      </a:hlink>
      <a:folHlink>
        <a:srgbClr val="5A0076"/>
      </a:folHlink>
    </a:clrScheme>
    <a:fontScheme name="Communicating Bad New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Office\Templates\1033\Communicating Bad News.pot</Template>
  <TotalTime>4066</TotalTime>
  <Words>1528</Words>
  <Application>Microsoft Office PowerPoint</Application>
  <PresentationFormat>On-screen Show (4:3)</PresentationFormat>
  <Paragraphs>205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Times New Roman</vt:lpstr>
      <vt:lpstr>Arial</vt:lpstr>
      <vt:lpstr>Garamond</vt:lpstr>
      <vt:lpstr>Wingdings</vt:lpstr>
      <vt:lpstr>Tahoma</vt:lpstr>
      <vt:lpstr>Eras Demi ITC</vt:lpstr>
      <vt:lpstr>Communicating Bad News</vt:lpstr>
      <vt:lpstr>Confined Space Entry</vt:lpstr>
      <vt:lpstr>Training</vt:lpstr>
      <vt:lpstr>Training Outline</vt:lpstr>
      <vt:lpstr>Introduction</vt:lpstr>
      <vt:lpstr>Introduction </vt:lpstr>
      <vt:lpstr>Introduction</vt:lpstr>
      <vt:lpstr>Introduction</vt:lpstr>
      <vt:lpstr>Introduction</vt:lpstr>
      <vt:lpstr>General Requirements</vt:lpstr>
      <vt:lpstr>General Requirements</vt:lpstr>
      <vt:lpstr>Equipment Requirements</vt:lpstr>
      <vt:lpstr>The Entry Permit</vt:lpstr>
      <vt:lpstr>The Entry Permit</vt:lpstr>
      <vt:lpstr>PowerPoint Presentation</vt:lpstr>
      <vt:lpstr>Contents of Permit</vt:lpstr>
      <vt:lpstr>Contents of Permit</vt:lpstr>
      <vt:lpstr>Contents of Permit</vt:lpstr>
      <vt:lpstr>Duties of Authorized Entrants</vt:lpstr>
      <vt:lpstr>Duties of Authorized Entrants</vt:lpstr>
      <vt:lpstr>Duties of Authorized Entrants</vt:lpstr>
      <vt:lpstr>Duties of Attendants</vt:lpstr>
      <vt:lpstr>Duties of Attendants</vt:lpstr>
      <vt:lpstr>Duties of Attendants</vt:lpstr>
      <vt:lpstr>Duties of Attendants</vt:lpstr>
      <vt:lpstr>Duties of Entry Supervisor</vt:lpstr>
      <vt:lpstr>Duties of Entry Supervisor</vt:lpstr>
      <vt:lpstr>Duties of Entry Supervisor</vt:lpstr>
      <vt:lpstr>Rescue and Emergency Services</vt:lpstr>
      <vt:lpstr>Rescue and Emergency Services</vt:lpstr>
      <vt:lpstr>Rescue and Emergency Services</vt:lpstr>
      <vt:lpstr>Contractors</vt:lpstr>
      <vt:lpstr>Contractors</vt:lpstr>
      <vt:lpstr>Safe Entry Procedures</vt:lpstr>
      <vt:lpstr>Safe Entry Procedures</vt:lpstr>
      <vt:lpstr>Safe Entry Procedures</vt:lpstr>
      <vt:lpstr>Safe Entry Procedures</vt:lpstr>
      <vt:lpstr>Safe Entry Procedures</vt:lpstr>
      <vt:lpstr>Safe Entry Procedures</vt:lpstr>
      <vt:lpstr>Confined Space Entry</vt:lpstr>
      <vt:lpstr>Safety and Environmental Compliance at ECU</vt:lpstr>
      <vt:lpstr>EH&amp;S Web Page</vt:lpstr>
    </vt:vector>
  </TitlesOfParts>
  <Company>East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Lewis</dc:creator>
  <cp:lastModifiedBy>Hutchens, Kevin L</cp:lastModifiedBy>
  <cp:revision>251</cp:revision>
  <cp:lastPrinted>1601-01-01T00:00:00Z</cp:lastPrinted>
  <dcterms:created xsi:type="dcterms:W3CDTF">2001-06-21T19:55:02Z</dcterms:created>
  <dcterms:modified xsi:type="dcterms:W3CDTF">2022-04-07T18:27:33Z</dcterms:modified>
</cp:coreProperties>
</file>